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b" ContentType="application/vnd.ms-excel.sheet.binary.macroEnabled.12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ags/tag63.xml" ContentType="application/vnd.openxmlformats-officedocument.presentationml.tags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ags/tag68.xml" ContentType="application/vnd.openxmlformats-officedocument.presentationml.tags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4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5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80" r:id="rId2"/>
    <p:sldMasterId id="2147483703" r:id="rId3"/>
    <p:sldMasterId id="2147483722" r:id="rId4"/>
  </p:sldMasterIdLst>
  <p:notesMasterIdLst>
    <p:notesMasterId r:id="rId11"/>
  </p:notesMasterIdLst>
  <p:sldIdLst>
    <p:sldId id="336" r:id="rId5"/>
    <p:sldId id="341" r:id="rId6"/>
    <p:sldId id="337" r:id="rId7"/>
    <p:sldId id="338" r:id="rId8"/>
    <p:sldId id="339" r:id="rId9"/>
    <p:sldId id="340" r:id="rId10"/>
  </p:sldIdLst>
  <p:sldSz cx="12192000" cy="6858000"/>
  <p:notesSz cx="12192000" cy="6858000"/>
  <p:custDataLst>
    <p:tags r:id="rId12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8F9"/>
    <a:srgbClr val="00688B"/>
    <a:srgbClr val="00708F"/>
    <a:srgbClr val="157C98"/>
    <a:srgbClr val="C7DEE9"/>
    <a:srgbClr val="007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64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Bin_rarbeitsblatt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276707530647986E-2"/>
          <c:y val="2.276707530647986E-2"/>
          <c:w val="0.95446584938704027"/>
          <c:h val="0.95446584938704027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chemeClr val="tx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E3E2-4C52-96DB-EDB0E871B00B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E3E2-4C52-96DB-EDB0E871B00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E3E2-4C52-96DB-EDB0E871B00B}"/>
              </c:ext>
            </c:extLst>
          </c:dPt>
          <c:val>
            <c:numRef>
              <c:f>Sheet1!$A$1:$A$3</c:f>
              <c:numCache>
                <c:formatCode>General</c:formatCode>
                <c:ptCount val="3"/>
                <c:pt idx="0">
                  <c:v>2136</c:v>
                </c:pt>
                <c:pt idx="1">
                  <c:v>1414</c:v>
                </c:pt>
                <c:pt idx="2">
                  <c:v>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3E2-4C52-96DB-EDB0E871B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71"/>
        <c:holeSize val="57"/>
      </c:doughnutChart>
    </c:plotArea>
    <c:plotVisOnly val="0"/>
    <c:dispBlanksAs val="gap"/>
    <c:showDLblsOverMax val="1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DC372-6B09-4181-AE30-9D91145AF6D1}" type="datetimeFigureOut">
              <a:rPr lang="de-DE" smtClean="0"/>
              <a:t>05.12.2023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E4439-2240-40BA-BD85-224AEA59D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B3B0-0851-464A-AE41-0256F81C884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65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B3B0-0851-464A-AE41-0256F81C884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71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9B4304-6324-4DC4-89E7-6289AD412E80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006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9B4304-6324-4DC4-89E7-6289AD412E80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901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9B4304-6324-4DC4-89E7-6289AD412E80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005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9B4304-6324-4DC4-89E7-6289AD412E80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311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0.xml"/><Relationship Id="rId7" Type="http://schemas.openxmlformats.org/officeDocument/2006/relationships/image" Target="../media/image6.emf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3.xml"/><Relationship Id="rId7" Type="http://schemas.openxmlformats.org/officeDocument/2006/relationships/image" Target="../media/image6.emf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4.emf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16.bin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32.xml"/><Relationship Id="rId7" Type="http://schemas.openxmlformats.org/officeDocument/2006/relationships/image" Target="../media/image4.emf"/><Relationship Id="rId2" Type="http://schemas.openxmlformats.org/officeDocument/2006/relationships/tags" Target="../tags/tag3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4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19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20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2.bin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41.xml"/><Relationship Id="rId7" Type="http://schemas.openxmlformats.org/officeDocument/2006/relationships/image" Target="../media/image6.emf"/><Relationship Id="rId2" Type="http://schemas.openxmlformats.org/officeDocument/2006/relationships/tags" Target="../tags/tag40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44.xml"/><Relationship Id="rId7" Type="http://schemas.openxmlformats.org/officeDocument/2006/relationships/image" Target="../media/image6.emf"/><Relationship Id="rId2" Type="http://schemas.openxmlformats.org/officeDocument/2006/relationships/tags" Target="../tags/tag43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5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47.xml"/><Relationship Id="rId7" Type="http://schemas.openxmlformats.org/officeDocument/2006/relationships/image" Target="../media/image6.emf"/><Relationship Id="rId2" Type="http://schemas.openxmlformats.org/officeDocument/2006/relationships/tags" Target="../tags/tag4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8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28.bin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30.bin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1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8.xml"/><Relationship Id="rId7" Type="http://schemas.openxmlformats.org/officeDocument/2006/relationships/image" Target="../media/image4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2.bin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3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3.svg"/><Relationship Id="rId2" Type="http://schemas.openxmlformats.org/officeDocument/2006/relationships/tags" Target="../tags/tag59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4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3.svg"/><Relationship Id="rId2" Type="http://schemas.openxmlformats.org/officeDocument/2006/relationships/tags" Target="../tags/tag60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8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5.bin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4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sv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4.emf"/><Relationship Id="rId2" Type="http://schemas.openxmlformats.org/officeDocument/2006/relationships/tags" Target="../tags/tag61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7.xml"/><Relationship Id="rId7" Type="http://schemas.openxmlformats.org/officeDocument/2006/relationships/image" Target="../media/image6.emf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1"/>
            <a:ext cx="12192000" cy="5708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71997" tIns="71997" rIns="71997" bIns="71997">
            <a:noAutofit/>
          </a:bodyPr>
          <a:lstStyle>
            <a:lvl1pPr algn="ctr" rtl="0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8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4" y="2481284"/>
            <a:ext cx="10837092" cy="492443"/>
          </a:xfrm>
        </p:spPr>
        <p:txBody>
          <a:bodyPr vert="horz" anchor="b"/>
          <a:lstStyle>
            <a:lvl1pPr algn="l" rtl="0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4" y="3143003"/>
            <a:ext cx="10837092" cy="461665"/>
          </a:xfrm>
          <a:prstGeom prst="rect">
            <a:avLst/>
          </a:prstGeom>
        </p:spPr>
        <p:txBody>
          <a:bodyPr/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5" y="6019287"/>
            <a:ext cx="1590675" cy="52863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5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704087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88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912033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701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1997" tIns="71997" rIns="71997" bIns="71997" rtlCol="0">
            <a:noAutofit/>
          </a:bodyPr>
          <a:lstStyle>
            <a:lvl1pPr algn="ctr" rtl="0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3" y="836715"/>
            <a:ext cx="11807827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 rtl="0"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30" y="4130210"/>
            <a:ext cx="10634892" cy="707886"/>
          </a:xfrm>
        </p:spPr>
        <p:txBody>
          <a:bodyPr anchor="t"/>
          <a:lstStyle>
            <a:lvl1pPr rtl="0"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8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825383"/>
            <a:ext cx="3897221" cy="3431709"/>
          </a:xfrm>
        </p:spPr>
        <p:txBody>
          <a:bodyPr wrap="none" anchor="b"/>
          <a:lstStyle>
            <a:lvl1pPr rtl="0"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4144069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1"/>
            <a:ext cx="12192000" cy="5708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71997" tIns="71997" rIns="71997" bIns="71997">
            <a:noAutofit/>
          </a:bodyPr>
          <a:lstStyle>
            <a:lvl1pPr algn="ctr" rtl="0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8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4" y="2481284"/>
            <a:ext cx="10837092" cy="492443"/>
          </a:xfrm>
        </p:spPr>
        <p:txBody>
          <a:bodyPr vert="horz" anchor="b"/>
          <a:lstStyle>
            <a:lvl1pPr algn="l" rtl="0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4" y="3143003"/>
            <a:ext cx="10837092" cy="461665"/>
          </a:xfrm>
          <a:prstGeom prst="rect">
            <a:avLst/>
          </a:prstGeom>
        </p:spPr>
        <p:txBody>
          <a:bodyPr/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 rtl="0"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5" y="6019287"/>
            <a:ext cx="1590675" cy="52863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59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bg>
      <p:bgPr>
        <a:solidFill>
          <a:srgbClr val="0A3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 userDrawn="1"/>
        </p:nvSpPr>
        <p:spPr bwMode="white">
          <a:xfrm>
            <a:off x="0" y="3"/>
            <a:ext cx="12192000" cy="3573015"/>
          </a:xfrm>
          <a:prstGeom prst="rect">
            <a:avLst/>
          </a:prstGeom>
          <a:solidFill>
            <a:srgbClr val="0A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>
              <a:spcBef>
                <a:spcPts val="0"/>
              </a:spcBef>
            </a:pPr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3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825383"/>
            <a:ext cx="3897221" cy="3431709"/>
          </a:xfrm>
          <a:prstGeom prst="rect">
            <a:avLst/>
          </a:prstGeom>
        </p:spPr>
        <p:txBody>
          <a:bodyPr wrap="none" anchor="b"/>
          <a:lstStyle>
            <a:lvl1pPr rtl="0"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30" y="4130210"/>
            <a:ext cx="10634892" cy="707886"/>
          </a:xfrm>
          <a:prstGeom prst="rect">
            <a:avLst/>
          </a:prstGeom>
        </p:spPr>
        <p:txBody>
          <a:bodyPr anchor="t"/>
          <a:lstStyle>
            <a:lvl1pPr rtl="0">
              <a:spcBef>
                <a:spcPts val="0"/>
              </a:spcBef>
              <a:defRPr sz="4000" b="1">
                <a:solidFill>
                  <a:schemeClr val="tx2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8" y="6354152"/>
            <a:ext cx="974204" cy="324000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980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6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4" y="2481284"/>
            <a:ext cx="10837092" cy="492443"/>
          </a:xfrm>
        </p:spPr>
        <p:txBody>
          <a:bodyPr vert="horz" anchor="b"/>
          <a:lstStyle>
            <a:lvl1pPr algn="l" rtl="0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4" y="3143003"/>
            <a:ext cx="10837092" cy="461665"/>
          </a:xfrm>
          <a:prstGeom prst="rect">
            <a:avLst/>
          </a:prstGeom>
        </p:spPr>
        <p:txBody>
          <a:bodyPr/>
          <a:lstStyle>
            <a:lvl1pPr marL="0" indent="0" algn="l" rtl="0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5" y="1422402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601320" y="-613277"/>
            <a:ext cx="1590675" cy="52863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128448" y="4931512"/>
            <a:ext cx="1602443" cy="52827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5504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3"/>
            <a:ext cx="12192000" cy="62372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5" y="5123268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90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854633" y="6354152"/>
            <a:ext cx="983587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7" y="1316377"/>
            <a:ext cx="10080000" cy="492443"/>
          </a:xfrm>
        </p:spPr>
        <p:txBody>
          <a:bodyPr vert="horz"/>
          <a:lstStyle>
            <a:lvl1pPr rtl="0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04351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 userDrawn="1"/>
        </p:nvSpPr>
        <p:spPr bwMode="white">
          <a:xfrm>
            <a:off x="0" y="3"/>
            <a:ext cx="12192000" cy="35730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>
              <a:spcBef>
                <a:spcPts val="0"/>
              </a:spcBef>
            </a:pPr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3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825383"/>
            <a:ext cx="3897221" cy="3431709"/>
          </a:xfrm>
          <a:prstGeom prst="rect">
            <a:avLst/>
          </a:prstGeom>
        </p:spPr>
        <p:txBody>
          <a:bodyPr wrap="none" anchor="b"/>
          <a:lstStyle>
            <a:lvl1pPr rtl="0"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30" y="4130210"/>
            <a:ext cx="10634892" cy="707886"/>
          </a:xfrm>
          <a:prstGeom prst="rect">
            <a:avLst/>
          </a:prstGeom>
        </p:spPr>
        <p:txBody>
          <a:bodyPr anchor="t"/>
          <a:lstStyle>
            <a:lvl1pPr rtl="0">
              <a:spcBef>
                <a:spcPts val="0"/>
              </a:spcBef>
              <a:defRPr sz="4000" b="1">
                <a:solidFill>
                  <a:schemeClr val="tx2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8" y="6354152"/>
            <a:ext cx="974204" cy="324000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5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1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6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5" y="1422402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4" y="1988842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79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38123"/>
            <a:ext cx="11448000" cy="14362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60665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bg>
      <p:bgPr>
        <a:solidFill>
          <a:srgbClr val="0A3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 userDrawn="1"/>
        </p:nvSpPr>
        <p:spPr bwMode="white">
          <a:xfrm>
            <a:off x="0" y="3"/>
            <a:ext cx="12192000" cy="3573015"/>
          </a:xfrm>
          <a:prstGeom prst="rect">
            <a:avLst/>
          </a:prstGeom>
          <a:solidFill>
            <a:srgbClr val="0A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>
              <a:spcBef>
                <a:spcPts val="0"/>
              </a:spcBef>
            </a:pPr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3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825383"/>
            <a:ext cx="3897221" cy="3431709"/>
          </a:xfrm>
          <a:prstGeom prst="rect">
            <a:avLst/>
          </a:prstGeom>
        </p:spPr>
        <p:txBody>
          <a:bodyPr wrap="none" anchor="b"/>
          <a:lstStyle>
            <a:lvl1pPr rtl="0"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30" y="4130210"/>
            <a:ext cx="10634892" cy="707886"/>
          </a:xfrm>
          <a:prstGeom prst="rect">
            <a:avLst/>
          </a:prstGeom>
        </p:spPr>
        <p:txBody>
          <a:bodyPr anchor="t"/>
          <a:lstStyle>
            <a:lvl1pPr rtl="0">
              <a:spcBef>
                <a:spcPts val="0"/>
              </a:spcBef>
              <a:defRPr sz="4000" b="1">
                <a:solidFill>
                  <a:schemeClr val="tx2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8" y="6354152"/>
            <a:ext cx="974204" cy="324000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33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9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38123"/>
            <a:ext cx="11448000" cy="14362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02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3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609599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78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7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704087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712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912033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025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 rtl="0"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CF983353-820A-4CD3-A0FB-236A47D3B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85631"/>
            <a:ext cx="10080000" cy="307777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579920"/>
          </a:xfrm>
        </p:spPr>
        <p:txBody>
          <a:bodyPr wrap="square">
            <a:spAutoFit/>
          </a:bodyPr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38958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D3F7EFFE-A0C9-438D-91D9-AE970980ED6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de-DE" smtClean="0"/>
              <a:t>01.07.2019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de-DE" smtClean="0"/>
              <a:t>|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579920"/>
          </a:xfrm>
        </p:spPr>
        <p:txBody>
          <a:bodyPr wrap="square">
            <a:spAutoFit/>
          </a:bodyPr>
          <a:lstStyle>
            <a:lvl1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 rtl="0">
              <a:defRPr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736497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Kreativ dunkel">
    <p:bg bwMode="gray"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3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gradFill>
            <a:gsLst>
              <a:gs pos="91000">
                <a:schemeClr val="tx2"/>
              </a:gs>
              <a:gs pos="2000">
                <a:schemeClr val="bg2">
                  <a:lumMod val="5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/>
        <p:txBody>
          <a:bodyPr vert="horz"/>
          <a:lstStyle>
            <a:lvl1pPr rtl="0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38123"/>
            <a:ext cx="11443256" cy="14362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9" y="255601"/>
            <a:ext cx="982663" cy="323851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Autofit/>
          </a:bodyPr>
          <a:lstStyle>
            <a:lvl1pPr rtl="0"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874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Sept. 2023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I KV-Vertriebsshow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757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8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83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2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0329555" y="294122"/>
            <a:ext cx="1443345" cy="470824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1743295"/>
            <a:ext cx="4200525" cy="664797"/>
          </a:xfrm>
        </p:spPr>
        <p:txBody>
          <a:bodyPr vert="horz" anchor="t"/>
          <a:lstStyle>
            <a:lvl1pPr>
              <a:defRPr sz="2400">
                <a:latin typeface="+mj-lt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2624065"/>
            <a:ext cx="4186457" cy="24622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21" name="Titel 5"/>
          <p:cNvSpPr txBox="1">
            <a:spLocks/>
          </p:cNvSpPr>
          <p:nvPr userDrawn="1"/>
        </p:nvSpPr>
        <p:spPr>
          <a:xfrm>
            <a:off x="10302588" y="6490361"/>
            <a:ext cx="1889412" cy="443198"/>
          </a:xfrm>
          <a:prstGeom prst="rect">
            <a:avLst/>
          </a:prstGeom>
        </p:spPr>
        <p:txBody>
          <a:bodyPr vert="horz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" dirty="0" smtClean="0">
                <a:solidFill>
                  <a:schemeClr val="tx2"/>
                </a:solidFill>
              </a:rPr>
              <a:t>#gothaer.nachhaltig.gesund </a:t>
            </a:r>
            <a:endParaRPr lang="de-DE" sz="800" dirty="0">
              <a:solidFill>
                <a:schemeClr val="tx2"/>
              </a:solidFill>
            </a:endParaRPr>
          </a:p>
        </p:txBody>
      </p:sp>
      <p:sp>
        <p:nvSpPr>
          <p:cNvPr id="9" name="Eine Ecke des Rechtecks abrunden 8"/>
          <p:cNvSpPr/>
          <p:nvPr userDrawn="1"/>
        </p:nvSpPr>
        <p:spPr>
          <a:xfrm rot="16200000">
            <a:off x="5474175" y="140174"/>
            <a:ext cx="5900056" cy="7535595"/>
          </a:xfrm>
          <a:prstGeom prst="round1Rect">
            <a:avLst/>
          </a:prstGeom>
          <a:solidFill>
            <a:srgbClr val="E4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6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983434" y="2481284"/>
            <a:ext cx="10837092" cy="492443"/>
          </a:xfrm>
        </p:spPr>
        <p:txBody>
          <a:bodyPr vert="horz" anchor="b"/>
          <a:lstStyle>
            <a:lvl1pPr algn="l" rtl="0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4" y="3143003"/>
            <a:ext cx="10837092" cy="461665"/>
          </a:xfrm>
          <a:prstGeom prst="rect">
            <a:avLst/>
          </a:prstGeom>
        </p:spPr>
        <p:txBody>
          <a:bodyPr/>
          <a:lstStyle>
            <a:lvl1pPr marL="0" indent="0" algn="l" rtl="0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5" y="1422402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601320" y="-613277"/>
            <a:ext cx="1590675" cy="52863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128448" y="4931512"/>
            <a:ext cx="1602443" cy="52827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41698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enutzerdefiniert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6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1108295"/>
            <a:ext cx="4200525" cy="664797"/>
          </a:xfrm>
        </p:spPr>
        <p:txBody>
          <a:bodyPr vert="horz" anchor="t"/>
          <a:lstStyle>
            <a:lvl1pPr>
              <a:defRPr sz="2400">
                <a:latin typeface="+mj-lt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2077965"/>
            <a:ext cx="4186457" cy="24622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10" name="Bildplatzhalter 10">
            <a:extLst>
              <a:ext uri="{FF2B5EF4-FFF2-40B4-BE49-F238E27FC236}">
                <a16:creationId xmlns:a16="http://schemas.microsoft.com/office/drawing/2014/main" id="{3568C505-FB12-E8D5-B60C-5B4BD06F8D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7328482" y="0"/>
            <a:ext cx="4852988" cy="6858000"/>
          </a:xfrm>
          <a:custGeom>
            <a:avLst/>
            <a:gdLst>
              <a:gd name="connsiteX0" fmla="*/ 0 w 12192000"/>
              <a:gd name="connsiteY0" fmla="*/ 0 h 5733256"/>
              <a:gd name="connsiteX1" fmla="*/ 12192000 w 12192000"/>
              <a:gd name="connsiteY1" fmla="*/ 0 h 5733256"/>
              <a:gd name="connsiteX2" fmla="*/ 12192000 w 12192000"/>
              <a:gd name="connsiteY2" fmla="*/ 5733256 h 5733256"/>
              <a:gd name="connsiteX3" fmla="*/ 0 w 12192000"/>
              <a:gd name="connsiteY3" fmla="*/ 5733256 h 573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733256">
                <a:moveTo>
                  <a:pt x="0" y="0"/>
                </a:moveTo>
                <a:lnTo>
                  <a:pt x="12192000" y="0"/>
                </a:lnTo>
                <a:lnTo>
                  <a:pt x="12192000" y="5733256"/>
                </a:lnTo>
                <a:lnTo>
                  <a:pt x="0" y="5733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92000" rIns="72000" bIns="72000" rtlCol="0" anchor="ctr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 smtClean="0"/>
              <a:t>Bild durch Klicken auf Symbol hinzufügen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317132" y="266412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2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enutzerdefiniert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0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165717" y="2077965"/>
            <a:ext cx="4186457" cy="24622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3568C505-FB12-E8D5-B60C-5B4BD06F8D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0" y="0"/>
            <a:ext cx="4852988" cy="6858000"/>
          </a:xfrm>
          <a:custGeom>
            <a:avLst/>
            <a:gdLst>
              <a:gd name="connsiteX0" fmla="*/ 0 w 12192000"/>
              <a:gd name="connsiteY0" fmla="*/ 0 h 5733256"/>
              <a:gd name="connsiteX1" fmla="*/ 12192000 w 12192000"/>
              <a:gd name="connsiteY1" fmla="*/ 0 h 5733256"/>
              <a:gd name="connsiteX2" fmla="*/ 12192000 w 12192000"/>
              <a:gd name="connsiteY2" fmla="*/ 5733256 h 5733256"/>
              <a:gd name="connsiteX3" fmla="*/ 0 w 12192000"/>
              <a:gd name="connsiteY3" fmla="*/ 5733256 h 573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733256">
                <a:moveTo>
                  <a:pt x="0" y="0"/>
                </a:moveTo>
                <a:lnTo>
                  <a:pt x="12192000" y="0"/>
                </a:lnTo>
                <a:lnTo>
                  <a:pt x="12192000" y="5733256"/>
                </a:lnTo>
                <a:lnTo>
                  <a:pt x="0" y="5733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92000" rIns="72000" bIns="72000" rtlCol="0" anchor="ctr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 smtClean="0"/>
              <a:t>Bild durch Klicken auf Symbol hinzufügen</a:t>
            </a:r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0329555" y="294122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29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371475" y="944880"/>
            <a:ext cx="11449050" cy="5484949"/>
          </a:xfrm>
          <a:prstGeom prst="rect">
            <a:avLst/>
          </a:prstGeom>
          <a:solidFill>
            <a:srgbClr val="E4F1F4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4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Abgerundetes Rechteck 8"/>
          <p:cNvSpPr/>
          <p:nvPr userDrawn="1"/>
        </p:nvSpPr>
        <p:spPr>
          <a:xfrm>
            <a:off x="1098350" y="1437830"/>
            <a:ext cx="10000343" cy="4433579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smtClean="0">
              <a:solidFill>
                <a:schemeClr val="tx1"/>
              </a:solidFill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34218" y="1815413"/>
            <a:ext cx="6508296" cy="332399"/>
          </a:xfrm>
        </p:spPr>
        <p:txBody>
          <a:bodyPr vert="horz" anchor="t"/>
          <a:lstStyle>
            <a:lvl1pPr>
              <a:defRPr sz="2400">
                <a:solidFill>
                  <a:schemeClr val="accent1"/>
                </a:solidFill>
                <a:latin typeface="+mj-lt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648732" y="2420865"/>
            <a:ext cx="4186457" cy="24622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 bwMode="gray">
          <a:xfrm>
            <a:off x="10329555" y="294122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3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8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68C505-FB12-E8D5-B60C-5B4BD06F8D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371476" y="968189"/>
            <a:ext cx="11449050" cy="5471032"/>
          </a:xfrm>
          <a:custGeom>
            <a:avLst/>
            <a:gdLst>
              <a:gd name="connsiteX0" fmla="*/ 0 w 12192000"/>
              <a:gd name="connsiteY0" fmla="*/ 0 h 5733256"/>
              <a:gd name="connsiteX1" fmla="*/ 12192000 w 12192000"/>
              <a:gd name="connsiteY1" fmla="*/ 0 h 5733256"/>
              <a:gd name="connsiteX2" fmla="*/ 12192000 w 12192000"/>
              <a:gd name="connsiteY2" fmla="*/ 5733256 h 5733256"/>
              <a:gd name="connsiteX3" fmla="*/ 0 w 12192000"/>
              <a:gd name="connsiteY3" fmla="*/ 5733256 h 573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733256">
                <a:moveTo>
                  <a:pt x="0" y="0"/>
                </a:moveTo>
                <a:lnTo>
                  <a:pt x="12192000" y="0"/>
                </a:lnTo>
                <a:lnTo>
                  <a:pt x="12192000" y="5733256"/>
                </a:lnTo>
                <a:lnTo>
                  <a:pt x="0" y="5733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92000" rIns="72000" bIns="72000" rtlCol="0" anchor="ctr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9" name="Abgerundetes Rechteck 8"/>
          <p:cNvSpPr/>
          <p:nvPr userDrawn="1"/>
        </p:nvSpPr>
        <p:spPr>
          <a:xfrm>
            <a:off x="1117600" y="1611086"/>
            <a:ext cx="10000343" cy="4122964"/>
          </a:xfrm>
          <a:prstGeom prst="roundRect">
            <a:avLst/>
          </a:prstGeom>
          <a:solidFill>
            <a:schemeClr val="accent1">
              <a:alpha val="56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smtClean="0">
              <a:solidFill>
                <a:schemeClr val="tx1"/>
              </a:solidFill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34217" y="1815413"/>
            <a:ext cx="8586108" cy="332399"/>
          </a:xfrm>
        </p:spPr>
        <p:txBody>
          <a:bodyPr vert="horz" anchor="t"/>
          <a:lstStyle>
            <a:lvl1pPr>
              <a:defRPr sz="2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5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648732" y="2420865"/>
            <a:ext cx="8581118" cy="24622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 bwMode="gray">
          <a:xfrm>
            <a:off x="10329555" y="294122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5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ihandform: Form 30">
            <a:extLst>
              <a:ext uri="{FF2B5EF4-FFF2-40B4-BE49-F238E27FC236}">
                <a16:creationId xmlns:a16="http://schemas.microsoft.com/office/drawing/2014/main" id="{A6947298-4A00-80CC-FF6C-D4772E6A7873}"/>
              </a:ext>
            </a:extLst>
          </p:cNvPr>
          <p:cNvSpPr/>
          <p:nvPr userDrawn="1"/>
        </p:nvSpPr>
        <p:spPr bwMode="gray">
          <a:xfrm>
            <a:off x="7047024" y="0"/>
            <a:ext cx="2609086" cy="3616316"/>
          </a:xfrm>
          <a:custGeom>
            <a:avLst/>
            <a:gdLst>
              <a:gd name="connsiteX0" fmla="*/ 483 w 2609086"/>
              <a:gd name="connsiteY0" fmla="*/ 0 h 3616316"/>
              <a:gd name="connsiteX1" fmla="*/ 490347 w 2609086"/>
              <a:gd name="connsiteY1" fmla="*/ 0 h 3616316"/>
              <a:gd name="connsiteX2" fmla="*/ 496408 w 2609086"/>
              <a:gd name="connsiteY2" fmla="*/ 164178 h 3616316"/>
              <a:gd name="connsiteX3" fmla="*/ 1019551 w 2609086"/>
              <a:gd name="connsiteY3" fmla="*/ 1749313 h 3616316"/>
              <a:gd name="connsiteX4" fmla="*/ 2424039 w 2609086"/>
              <a:gd name="connsiteY4" fmla="*/ 2998691 h 3616316"/>
              <a:gd name="connsiteX5" fmla="*/ 2577501 w 2609086"/>
              <a:gd name="connsiteY5" fmla="*/ 3431269 h 3616316"/>
              <a:gd name="connsiteX6" fmla="*/ 2144926 w 2609086"/>
              <a:gd name="connsiteY6" fmla="*/ 3584732 h 3616316"/>
              <a:gd name="connsiteX7" fmla="*/ 2134700 w 2609086"/>
              <a:gd name="connsiteY7" fmla="*/ 3579461 h 3616316"/>
              <a:gd name="connsiteX8" fmla="*/ 2132289 w 2609086"/>
              <a:gd name="connsiteY8" fmla="*/ 3578959 h 3616316"/>
              <a:gd name="connsiteX9" fmla="*/ 2131811 w 2609086"/>
              <a:gd name="connsiteY9" fmla="*/ 3578231 h 3616316"/>
              <a:gd name="connsiteX10" fmla="*/ 532893 w 2609086"/>
              <a:gd name="connsiteY10" fmla="*/ 2041858 h 3616316"/>
              <a:gd name="connsiteX11" fmla="*/ 0 w 2609086"/>
              <a:gd name="connsiteY11" fmla="*/ 189696 h 361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9086" h="3616316">
                <a:moveTo>
                  <a:pt x="483" y="0"/>
                </a:moveTo>
                <a:lnTo>
                  <a:pt x="490347" y="0"/>
                </a:lnTo>
                <a:lnTo>
                  <a:pt x="496408" y="164178"/>
                </a:lnTo>
                <a:cubicBezTo>
                  <a:pt x="537787" y="727342"/>
                  <a:pt x="721554" y="1276774"/>
                  <a:pt x="1019551" y="1749313"/>
                </a:cubicBezTo>
                <a:cubicBezTo>
                  <a:pt x="1359264" y="2290438"/>
                  <a:pt x="1853525" y="2726582"/>
                  <a:pt x="2424039" y="2998691"/>
                </a:cubicBezTo>
                <a:cubicBezTo>
                  <a:pt x="2586013" y="3075774"/>
                  <a:pt x="2654459" y="3269898"/>
                  <a:pt x="2577501" y="3431269"/>
                </a:cubicBezTo>
                <a:cubicBezTo>
                  <a:pt x="2500420" y="3593243"/>
                  <a:pt x="2306297" y="3661689"/>
                  <a:pt x="2144926" y="3584732"/>
                </a:cubicBezTo>
                <a:cubicBezTo>
                  <a:pt x="2141434" y="3583378"/>
                  <a:pt x="2138067" y="3581419"/>
                  <a:pt x="2134700" y="3579461"/>
                </a:cubicBezTo>
                <a:lnTo>
                  <a:pt x="2132289" y="3578959"/>
                </a:lnTo>
                <a:lnTo>
                  <a:pt x="2131811" y="3578231"/>
                </a:lnTo>
                <a:cubicBezTo>
                  <a:pt x="1465638" y="3227733"/>
                  <a:pt x="904171" y="2688297"/>
                  <a:pt x="532893" y="2041858"/>
                </a:cubicBezTo>
                <a:cubicBezTo>
                  <a:pt x="207277" y="1477170"/>
                  <a:pt x="21874" y="835692"/>
                  <a:pt x="0" y="189696"/>
                </a:cubicBezTo>
                <a:close/>
              </a:path>
            </a:pathLst>
          </a:custGeom>
          <a:solidFill>
            <a:srgbClr val="BD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DE97066F-5739-57BD-B859-477179F07A18}"/>
              </a:ext>
            </a:extLst>
          </p:cNvPr>
          <p:cNvSpPr/>
          <p:nvPr userDrawn="1"/>
        </p:nvSpPr>
        <p:spPr bwMode="gray">
          <a:xfrm>
            <a:off x="5613513" y="-1"/>
            <a:ext cx="6199757" cy="5494282"/>
          </a:xfrm>
          <a:custGeom>
            <a:avLst/>
            <a:gdLst>
              <a:gd name="connsiteX0" fmla="*/ 541615 w 6199757"/>
              <a:gd name="connsiteY0" fmla="*/ 0 h 5494282"/>
              <a:gd name="connsiteX1" fmla="*/ 540262 w 6199757"/>
              <a:gd name="connsiteY1" fmla="*/ 179747 h 5494282"/>
              <a:gd name="connsiteX2" fmla="*/ 1308360 w 6199757"/>
              <a:gd name="connsiteY2" fmla="*/ 2620175 h 5494282"/>
              <a:gd name="connsiteX3" fmla="*/ 3236961 w 6199757"/>
              <a:gd name="connsiteY3" fmla="*/ 4255926 h 5494282"/>
              <a:gd name="connsiteX4" fmla="*/ 5709026 w 6199757"/>
              <a:gd name="connsiteY4" fmla="*/ 4612115 h 5494282"/>
              <a:gd name="connsiteX5" fmla="*/ 6195600 w 6199757"/>
              <a:gd name="connsiteY5" fmla="*/ 4979359 h 5494282"/>
              <a:gd name="connsiteX6" fmla="*/ 5828356 w 6199757"/>
              <a:gd name="connsiteY6" fmla="*/ 5465932 h 5494282"/>
              <a:gd name="connsiteX7" fmla="*/ 5813486 w 6199757"/>
              <a:gd name="connsiteY7" fmla="*/ 5467873 h 5494282"/>
              <a:gd name="connsiteX8" fmla="*/ 5809618 w 6199757"/>
              <a:gd name="connsiteY8" fmla="*/ 5468327 h 5494282"/>
              <a:gd name="connsiteX9" fmla="*/ 5809015 w 6199757"/>
              <a:gd name="connsiteY9" fmla="*/ 5468201 h 5494282"/>
              <a:gd name="connsiteX10" fmla="*/ 2911109 w 6199757"/>
              <a:gd name="connsiteY10" fmla="*/ 4936658 h 5494282"/>
              <a:gd name="connsiteX11" fmla="*/ 761386 w 6199757"/>
              <a:gd name="connsiteY11" fmla="*/ 2966850 h 5494282"/>
              <a:gd name="connsiteX12" fmla="*/ 498 w 6199757"/>
              <a:gd name="connsiteY12" fmla="*/ 183237 h 5494282"/>
              <a:gd name="connsiteX13" fmla="*/ 9105 w 6199757"/>
              <a:gd name="connsiteY13" fmla="*/ 1 h 54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99757" h="5494282">
                <a:moveTo>
                  <a:pt x="541615" y="0"/>
                </a:moveTo>
                <a:lnTo>
                  <a:pt x="540262" y="179747"/>
                </a:lnTo>
                <a:cubicBezTo>
                  <a:pt x="562011" y="1049125"/>
                  <a:pt x="833138" y="1904947"/>
                  <a:pt x="1308360" y="2620175"/>
                </a:cubicBezTo>
                <a:cubicBezTo>
                  <a:pt x="1782128" y="3336359"/>
                  <a:pt x="2463654" y="3906421"/>
                  <a:pt x="3236961" y="4255926"/>
                </a:cubicBezTo>
                <a:cubicBezTo>
                  <a:pt x="4010016" y="4606636"/>
                  <a:pt x="4877212" y="4728472"/>
                  <a:pt x="5709026" y="4612115"/>
                </a:cubicBezTo>
                <a:cubicBezTo>
                  <a:pt x="5944785" y="4579373"/>
                  <a:pt x="6162859" y="4743599"/>
                  <a:pt x="6195600" y="4979359"/>
                </a:cubicBezTo>
                <a:cubicBezTo>
                  <a:pt x="6228342" y="5215118"/>
                  <a:pt x="6064116" y="5433190"/>
                  <a:pt x="5828356" y="5465932"/>
                </a:cubicBezTo>
                <a:cubicBezTo>
                  <a:pt x="5823157" y="5466739"/>
                  <a:pt x="5818685" y="5467066"/>
                  <a:pt x="5813486" y="5467873"/>
                </a:cubicBezTo>
                <a:lnTo>
                  <a:pt x="5809618" y="5468327"/>
                </a:lnTo>
                <a:lnTo>
                  <a:pt x="5809015" y="5468201"/>
                </a:lnTo>
                <a:cubicBezTo>
                  <a:pt x="4814043" y="5567613"/>
                  <a:pt x="3796736" y="5381224"/>
                  <a:pt x="2911109" y="4936658"/>
                </a:cubicBezTo>
                <a:cubicBezTo>
                  <a:pt x="2026312" y="4494152"/>
                  <a:pt x="1270567" y="3806130"/>
                  <a:pt x="761386" y="2966850"/>
                </a:cubicBezTo>
                <a:cubicBezTo>
                  <a:pt x="250625" y="2129127"/>
                  <a:pt x="-13063" y="1152829"/>
                  <a:pt x="498" y="183237"/>
                </a:cubicBezTo>
                <a:lnTo>
                  <a:pt x="910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417" y="3783224"/>
            <a:ext cx="5112000" cy="88639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839417" y="4833156"/>
            <a:ext cx="5112000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21" name="Textplatzhalter 18">
            <a:extLst>
              <a:ext uri="{FF2B5EF4-FFF2-40B4-BE49-F238E27FC236}">
                <a16:creationId xmlns:a16="http://schemas.microsoft.com/office/drawing/2014/main" id="{FA97EF86-0316-E59E-6F7E-F648B2619A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39417" y="6165304"/>
            <a:ext cx="5112000" cy="1384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Datum  |  Ort  |  Vortragender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81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55C4B34F-BEFA-B326-056D-1BF42A7B486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5951540" y="1"/>
            <a:ext cx="6240460" cy="5494894"/>
          </a:xfrm>
          <a:custGeom>
            <a:avLst/>
            <a:gdLst>
              <a:gd name="connsiteX0" fmla="*/ 49332 w 6240460"/>
              <a:gd name="connsiteY0" fmla="*/ 0 h 5494894"/>
              <a:gd name="connsiteX1" fmla="*/ 6240460 w 6240460"/>
              <a:gd name="connsiteY1" fmla="*/ 0 h 5494894"/>
              <a:gd name="connsiteX2" fmla="*/ 6240460 w 6240460"/>
              <a:gd name="connsiteY2" fmla="*/ 5333889 h 5494894"/>
              <a:gd name="connsiteX3" fmla="*/ 6206982 w 6240460"/>
              <a:gd name="connsiteY3" fmla="*/ 5343118 h 5494894"/>
              <a:gd name="connsiteX4" fmla="*/ 4965921 w 6240460"/>
              <a:gd name="connsiteY4" fmla="*/ 5494894 h 5494894"/>
              <a:gd name="connsiteX5" fmla="*/ 0 w 6240460"/>
              <a:gd name="connsiteY5" fmla="*/ 673935 h 5494894"/>
              <a:gd name="connsiteX6" fmla="*/ 25638 w 6240460"/>
              <a:gd name="connsiteY6" fmla="*/ 181020 h 5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40460" h="5494894">
                <a:moveTo>
                  <a:pt x="49332" y="0"/>
                </a:moveTo>
                <a:lnTo>
                  <a:pt x="6240460" y="0"/>
                </a:lnTo>
                <a:lnTo>
                  <a:pt x="6240460" y="5333889"/>
                </a:lnTo>
                <a:lnTo>
                  <a:pt x="6206982" y="5343118"/>
                </a:lnTo>
                <a:cubicBezTo>
                  <a:pt x="5810307" y="5442199"/>
                  <a:pt x="5394453" y="5494894"/>
                  <a:pt x="4965921" y="5494894"/>
                </a:cubicBezTo>
                <a:cubicBezTo>
                  <a:pt x="2223318" y="5494894"/>
                  <a:pt x="0" y="3336477"/>
                  <a:pt x="0" y="673935"/>
                </a:cubicBezTo>
                <a:cubicBezTo>
                  <a:pt x="0" y="507526"/>
                  <a:pt x="8685" y="343087"/>
                  <a:pt x="25638" y="18102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 anchor="t">
            <a:noAutofit/>
          </a:bodyPr>
          <a:lstStyle>
            <a:lvl1pPr algn="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So fügen Sie ein Hintergrundbild ein:</a:t>
            </a:r>
            <a:br>
              <a:rPr lang="de-DE" dirty="0"/>
            </a:br>
            <a:r>
              <a:rPr lang="de-DE" dirty="0"/>
              <a:t>Bitte wählen Sie ein Bild aus, indem </a:t>
            </a:r>
            <a:br>
              <a:rPr lang="de-DE" dirty="0"/>
            </a:br>
            <a:r>
              <a:rPr lang="de-DE" dirty="0"/>
              <a:t>Sie auf den Reiter „Einfügen“ klicken </a:t>
            </a:r>
            <a:br>
              <a:rPr lang="de-DE" dirty="0"/>
            </a:br>
            <a:r>
              <a:rPr lang="de-DE" dirty="0"/>
              <a:t>und den Befehl „Bilder“ wählen.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417" y="3783224"/>
            <a:ext cx="5112000" cy="88639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839417" y="4833156"/>
            <a:ext cx="5112000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21" name="Textplatzhalter 18">
            <a:extLst>
              <a:ext uri="{FF2B5EF4-FFF2-40B4-BE49-F238E27FC236}">
                <a16:creationId xmlns:a16="http://schemas.microsoft.com/office/drawing/2014/main" id="{FA97EF86-0316-E59E-6F7E-F648B2619A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39417" y="6165304"/>
            <a:ext cx="5112000" cy="1384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Datum  |  Ort  |  Vortragender durch Klicken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3F2E404-C597-4B41-2E41-252B486699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613513" y="-1"/>
            <a:ext cx="6199757" cy="5494282"/>
          </a:xfrm>
          <a:custGeom>
            <a:avLst/>
            <a:gdLst>
              <a:gd name="connsiteX0" fmla="*/ 541615 w 6199757"/>
              <a:gd name="connsiteY0" fmla="*/ 0 h 5494282"/>
              <a:gd name="connsiteX1" fmla="*/ 540262 w 6199757"/>
              <a:gd name="connsiteY1" fmla="*/ 179747 h 5494282"/>
              <a:gd name="connsiteX2" fmla="*/ 1308360 w 6199757"/>
              <a:gd name="connsiteY2" fmla="*/ 2620176 h 5494282"/>
              <a:gd name="connsiteX3" fmla="*/ 3236961 w 6199757"/>
              <a:gd name="connsiteY3" fmla="*/ 4255926 h 5494282"/>
              <a:gd name="connsiteX4" fmla="*/ 5709026 w 6199757"/>
              <a:gd name="connsiteY4" fmla="*/ 4612115 h 5494282"/>
              <a:gd name="connsiteX5" fmla="*/ 6195600 w 6199757"/>
              <a:gd name="connsiteY5" fmla="*/ 4979359 h 5494282"/>
              <a:gd name="connsiteX6" fmla="*/ 5828356 w 6199757"/>
              <a:gd name="connsiteY6" fmla="*/ 5465932 h 5494282"/>
              <a:gd name="connsiteX7" fmla="*/ 5813486 w 6199757"/>
              <a:gd name="connsiteY7" fmla="*/ 5467873 h 5494282"/>
              <a:gd name="connsiteX8" fmla="*/ 5809618 w 6199757"/>
              <a:gd name="connsiteY8" fmla="*/ 5468327 h 5494282"/>
              <a:gd name="connsiteX9" fmla="*/ 5809015 w 6199757"/>
              <a:gd name="connsiteY9" fmla="*/ 5468201 h 5494282"/>
              <a:gd name="connsiteX10" fmla="*/ 2911109 w 6199757"/>
              <a:gd name="connsiteY10" fmla="*/ 4936658 h 5494282"/>
              <a:gd name="connsiteX11" fmla="*/ 761386 w 6199757"/>
              <a:gd name="connsiteY11" fmla="*/ 2966850 h 5494282"/>
              <a:gd name="connsiteX12" fmla="*/ 498 w 6199757"/>
              <a:gd name="connsiteY12" fmla="*/ 183237 h 5494282"/>
              <a:gd name="connsiteX13" fmla="*/ 9105 w 6199757"/>
              <a:gd name="connsiteY13" fmla="*/ 0 h 54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99757" h="5494282">
                <a:moveTo>
                  <a:pt x="541615" y="0"/>
                </a:moveTo>
                <a:lnTo>
                  <a:pt x="540262" y="179747"/>
                </a:lnTo>
                <a:cubicBezTo>
                  <a:pt x="562011" y="1049125"/>
                  <a:pt x="833138" y="1904947"/>
                  <a:pt x="1308360" y="2620176"/>
                </a:cubicBezTo>
                <a:cubicBezTo>
                  <a:pt x="1782128" y="3336359"/>
                  <a:pt x="2463654" y="3906421"/>
                  <a:pt x="3236961" y="4255926"/>
                </a:cubicBezTo>
                <a:cubicBezTo>
                  <a:pt x="4010016" y="4606636"/>
                  <a:pt x="4877212" y="4728472"/>
                  <a:pt x="5709026" y="4612115"/>
                </a:cubicBezTo>
                <a:cubicBezTo>
                  <a:pt x="5944785" y="4579373"/>
                  <a:pt x="6162859" y="4743599"/>
                  <a:pt x="6195600" y="4979359"/>
                </a:cubicBezTo>
                <a:cubicBezTo>
                  <a:pt x="6228342" y="5215118"/>
                  <a:pt x="6064116" y="5433190"/>
                  <a:pt x="5828356" y="5465932"/>
                </a:cubicBezTo>
                <a:cubicBezTo>
                  <a:pt x="5823157" y="5466739"/>
                  <a:pt x="5818685" y="5467066"/>
                  <a:pt x="5813486" y="5467873"/>
                </a:cubicBezTo>
                <a:lnTo>
                  <a:pt x="5809618" y="5468327"/>
                </a:lnTo>
                <a:lnTo>
                  <a:pt x="5809015" y="5468201"/>
                </a:lnTo>
                <a:cubicBezTo>
                  <a:pt x="4814043" y="5567613"/>
                  <a:pt x="3796736" y="5381224"/>
                  <a:pt x="2911109" y="4936658"/>
                </a:cubicBezTo>
                <a:cubicBezTo>
                  <a:pt x="2026312" y="4494152"/>
                  <a:pt x="1270567" y="3806130"/>
                  <a:pt x="761386" y="2966850"/>
                </a:cubicBezTo>
                <a:cubicBezTo>
                  <a:pt x="250625" y="2129127"/>
                  <a:pt x="-13063" y="1152829"/>
                  <a:pt x="498" y="183237"/>
                </a:cubicBezTo>
                <a:lnTo>
                  <a:pt x="910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52104B7-9186-2500-01F9-6B3D349565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14454" y="0"/>
            <a:ext cx="968377" cy="2160315"/>
          </a:xfrm>
          <a:custGeom>
            <a:avLst/>
            <a:gdLst>
              <a:gd name="connsiteX0" fmla="*/ 6277546 w 6277546"/>
              <a:gd name="connsiteY0" fmla="*/ 3176854 h 3183953"/>
              <a:gd name="connsiteX1" fmla="*/ 6277546 w 6277546"/>
              <a:gd name="connsiteY1" fmla="*/ 3177396 h 3183953"/>
              <a:gd name="connsiteX2" fmla="*/ 6269402 w 6277546"/>
              <a:gd name="connsiteY2" fmla="*/ 3183953 h 3183953"/>
              <a:gd name="connsiteX3" fmla="*/ 593232 w 6277546"/>
              <a:gd name="connsiteY3" fmla="*/ 0 h 3183953"/>
              <a:gd name="connsiteX4" fmla="*/ 587603 w 6277546"/>
              <a:gd name="connsiteY4" fmla="*/ 80009 h 3183953"/>
              <a:gd name="connsiteX5" fmla="*/ 934707 w 6277546"/>
              <a:gd name="connsiteY5" fmla="*/ 1691861 h 3183953"/>
              <a:gd name="connsiteX6" fmla="*/ 787614 w 6277546"/>
              <a:gd name="connsiteY6" fmla="*/ 2126645 h 3183953"/>
              <a:gd name="connsiteX7" fmla="*/ 352830 w 6277546"/>
              <a:gd name="connsiteY7" fmla="*/ 1979551 h 3183953"/>
              <a:gd name="connsiteX8" fmla="*/ 348057 w 6277546"/>
              <a:gd name="connsiteY8" fmla="*/ 1969084 h 3183953"/>
              <a:gd name="connsiteX9" fmla="*/ 346474 w 6277546"/>
              <a:gd name="connsiteY9" fmla="*/ 1967197 h 3183953"/>
              <a:gd name="connsiteX10" fmla="*/ 346550 w 6277546"/>
              <a:gd name="connsiteY10" fmla="*/ 1966329 h 3183953"/>
              <a:gd name="connsiteX11" fmla="*/ 10527 w 6277546"/>
              <a:gd name="connsiteY11" fmla="*/ 47979 h 3183953"/>
              <a:gd name="connsiteX12" fmla="*/ 15800 w 6277546"/>
              <a:gd name="connsiteY12" fmla="*/ 1 h 3183953"/>
              <a:gd name="connsiteX0" fmla="*/ 6269402 w 6277546"/>
              <a:gd name="connsiteY0" fmla="*/ 3183953 h 3183953"/>
              <a:gd name="connsiteX1" fmla="*/ 6277546 w 6277546"/>
              <a:gd name="connsiteY1" fmla="*/ 3177396 h 3183953"/>
              <a:gd name="connsiteX2" fmla="*/ 6269402 w 6277546"/>
              <a:gd name="connsiteY2" fmla="*/ 3183953 h 3183953"/>
              <a:gd name="connsiteX3" fmla="*/ 593232 w 6277546"/>
              <a:gd name="connsiteY3" fmla="*/ 0 h 3183953"/>
              <a:gd name="connsiteX4" fmla="*/ 587603 w 6277546"/>
              <a:gd name="connsiteY4" fmla="*/ 80009 h 3183953"/>
              <a:gd name="connsiteX5" fmla="*/ 934707 w 6277546"/>
              <a:gd name="connsiteY5" fmla="*/ 1691861 h 3183953"/>
              <a:gd name="connsiteX6" fmla="*/ 787614 w 6277546"/>
              <a:gd name="connsiteY6" fmla="*/ 2126645 h 3183953"/>
              <a:gd name="connsiteX7" fmla="*/ 352830 w 6277546"/>
              <a:gd name="connsiteY7" fmla="*/ 1979551 h 3183953"/>
              <a:gd name="connsiteX8" fmla="*/ 348057 w 6277546"/>
              <a:gd name="connsiteY8" fmla="*/ 1969084 h 3183953"/>
              <a:gd name="connsiteX9" fmla="*/ 346474 w 6277546"/>
              <a:gd name="connsiteY9" fmla="*/ 1967197 h 3183953"/>
              <a:gd name="connsiteX10" fmla="*/ 346550 w 6277546"/>
              <a:gd name="connsiteY10" fmla="*/ 1966329 h 3183953"/>
              <a:gd name="connsiteX11" fmla="*/ 10527 w 6277546"/>
              <a:gd name="connsiteY11" fmla="*/ 47979 h 3183953"/>
              <a:gd name="connsiteX12" fmla="*/ 15800 w 6277546"/>
              <a:gd name="connsiteY12" fmla="*/ 1 h 3183953"/>
              <a:gd name="connsiteX13" fmla="*/ 593232 w 6277546"/>
              <a:gd name="connsiteY13" fmla="*/ 0 h 3183953"/>
              <a:gd name="connsiteX0" fmla="*/ 593232 w 968377"/>
              <a:gd name="connsiteY0" fmla="*/ 0 h 2160315"/>
              <a:gd name="connsiteX1" fmla="*/ 587603 w 968377"/>
              <a:gd name="connsiteY1" fmla="*/ 80009 h 2160315"/>
              <a:gd name="connsiteX2" fmla="*/ 934707 w 968377"/>
              <a:gd name="connsiteY2" fmla="*/ 1691861 h 2160315"/>
              <a:gd name="connsiteX3" fmla="*/ 787614 w 968377"/>
              <a:gd name="connsiteY3" fmla="*/ 2126645 h 2160315"/>
              <a:gd name="connsiteX4" fmla="*/ 352830 w 968377"/>
              <a:gd name="connsiteY4" fmla="*/ 1979551 h 2160315"/>
              <a:gd name="connsiteX5" fmla="*/ 348057 w 968377"/>
              <a:gd name="connsiteY5" fmla="*/ 1969084 h 2160315"/>
              <a:gd name="connsiteX6" fmla="*/ 346474 w 968377"/>
              <a:gd name="connsiteY6" fmla="*/ 1967197 h 2160315"/>
              <a:gd name="connsiteX7" fmla="*/ 346550 w 968377"/>
              <a:gd name="connsiteY7" fmla="*/ 1966329 h 2160315"/>
              <a:gd name="connsiteX8" fmla="*/ 10527 w 968377"/>
              <a:gd name="connsiteY8" fmla="*/ 47979 h 2160315"/>
              <a:gd name="connsiteX9" fmla="*/ 15800 w 968377"/>
              <a:gd name="connsiteY9" fmla="*/ 1 h 2160315"/>
              <a:gd name="connsiteX10" fmla="*/ 593232 w 968377"/>
              <a:gd name="connsiteY10" fmla="*/ 0 h 216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8377" h="2160315">
                <a:moveTo>
                  <a:pt x="593232" y="0"/>
                </a:moveTo>
                <a:lnTo>
                  <a:pt x="587603" y="80009"/>
                </a:lnTo>
                <a:cubicBezTo>
                  <a:pt x="568582" y="637477"/>
                  <a:pt x="689859" y="1195939"/>
                  <a:pt x="934707" y="1691861"/>
                </a:cubicBezTo>
                <a:cubicBezTo>
                  <a:pt x="1014259" y="1852637"/>
                  <a:pt x="947917" y="2047491"/>
                  <a:pt x="787614" y="2126645"/>
                </a:cubicBezTo>
                <a:cubicBezTo>
                  <a:pt x="626837" y="2206197"/>
                  <a:pt x="431985" y="2139856"/>
                  <a:pt x="352830" y="1979551"/>
                </a:cubicBezTo>
                <a:cubicBezTo>
                  <a:pt x="350924" y="1976327"/>
                  <a:pt x="349491" y="1972705"/>
                  <a:pt x="348057" y="1969084"/>
                </a:cubicBezTo>
                <a:lnTo>
                  <a:pt x="346474" y="1967197"/>
                </a:lnTo>
                <a:cubicBezTo>
                  <a:pt x="346499" y="1966908"/>
                  <a:pt x="346525" y="1966618"/>
                  <a:pt x="346550" y="1966329"/>
                </a:cubicBezTo>
                <a:cubicBezTo>
                  <a:pt x="78384" y="1364734"/>
                  <a:pt x="-37299" y="699098"/>
                  <a:pt x="10527" y="47979"/>
                </a:cubicBezTo>
                <a:lnTo>
                  <a:pt x="15800" y="1"/>
                </a:lnTo>
                <a:lnTo>
                  <a:pt x="593232" y="0"/>
                </a:lnTo>
                <a:close/>
              </a:path>
            </a:pathLst>
          </a:custGeom>
          <a:solidFill>
            <a:srgbClr val="BDD640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32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122CF-AB54-62F4-90EB-E05077B19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364" y="723224"/>
            <a:ext cx="11448000" cy="443198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Agenda Platzhalter bearbeiten</a:t>
            </a:r>
          </a:p>
        </p:txBody>
      </p:sp>
      <p:sp>
        <p:nvSpPr>
          <p:cNvPr id="49" name="Textplatzhalter 60">
            <a:extLst>
              <a:ext uri="{FF2B5EF4-FFF2-40B4-BE49-F238E27FC236}">
                <a16:creationId xmlns:a16="http://schemas.microsoft.com/office/drawing/2014/main" id="{4B202F18-EE40-0AE4-1809-369BF07F7A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1919536" y="2040704"/>
            <a:ext cx="1368000" cy="10800"/>
          </a:xfrm>
          <a:custGeom>
            <a:avLst/>
            <a:gdLst>
              <a:gd name="connsiteX0" fmla="*/ 0 w 7236000"/>
              <a:gd name="connsiteY0" fmla="*/ 0 h 10800"/>
              <a:gd name="connsiteX1" fmla="*/ 7236000 w 7236000"/>
              <a:gd name="connsiteY1" fmla="*/ 0 h 10800"/>
              <a:gd name="connsiteX2" fmla="*/ 7236000 w 7236000"/>
              <a:gd name="connsiteY2" fmla="*/ 10800 h 10800"/>
              <a:gd name="connsiteX3" fmla="*/ 0 w 7236000"/>
              <a:gd name="connsiteY3" fmla="*/ 10800 h 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000" h="10800">
                <a:moveTo>
                  <a:pt x="0" y="0"/>
                </a:moveTo>
                <a:lnTo>
                  <a:pt x="7236000" y="0"/>
                </a:lnTo>
                <a:lnTo>
                  <a:pt x="7236000" y="1080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9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50" name="Textplatzhalter 60">
            <a:extLst>
              <a:ext uri="{FF2B5EF4-FFF2-40B4-BE49-F238E27FC236}">
                <a16:creationId xmlns:a16="http://schemas.microsoft.com/office/drawing/2014/main" id="{248AB5D3-AB39-2D92-F920-DCA66D6CE05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2711704" y="2884499"/>
            <a:ext cx="1008000" cy="10800"/>
          </a:xfrm>
          <a:custGeom>
            <a:avLst/>
            <a:gdLst>
              <a:gd name="connsiteX0" fmla="*/ 0 w 7236000"/>
              <a:gd name="connsiteY0" fmla="*/ 0 h 10800"/>
              <a:gd name="connsiteX1" fmla="*/ 7236000 w 7236000"/>
              <a:gd name="connsiteY1" fmla="*/ 0 h 10800"/>
              <a:gd name="connsiteX2" fmla="*/ 7236000 w 7236000"/>
              <a:gd name="connsiteY2" fmla="*/ 10800 h 10800"/>
              <a:gd name="connsiteX3" fmla="*/ 0 w 7236000"/>
              <a:gd name="connsiteY3" fmla="*/ 10800 h 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000" h="10800">
                <a:moveTo>
                  <a:pt x="0" y="0"/>
                </a:moveTo>
                <a:lnTo>
                  <a:pt x="7236000" y="0"/>
                </a:lnTo>
                <a:lnTo>
                  <a:pt x="7236000" y="1080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9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51" name="Textplatzhalter 60">
            <a:extLst>
              <a:ext uri="{FF2B5EF4-FFF2-40B4-BE49-F238E27FC236}">
                <a16:creationId xmlns:a16="http://schemas.microsoft.com/office/drawing/2014/main" id="{2700BD96-0F9A-1342-6EFA-C8251621061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3215792" y="3728295"/>
            <a:ext cx="756000" cy="10800"/>
          </a:xfrm>
          <a:custGeom>
            <a:avLst/>
            <a:gdLst>
              <a:gd name="connsiteX0" fmla="*/ 0 w 7236000"/>
              <a:gd name="connsiteY0" fmla="*/ 0 h 10800"/>
              <a:gd name="connsiteX1" fmla="*/ 7236000 w 7236000"/>
              <a:gd name="connsiteY1" fmla="*/ 0 h 10800"/>
              <a:gd name="connsiteX2" fmla="*/ 7236000 w 7236000"/>
              <a:gd name="connsiteY2" fmla="*/ 10800 h 10800"/>
              <a:gd name="connsiteX3" fmla="*/ 0 w 7236000"/>
              <a:gd name="connsiteY3" fmla="*/ 10800 h 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000" h="10800">
                <a:moveTo>
                  <a:pt x="0" y="0"/>
                </a:moveTo>
                <a:lnTo>
                  <a:pt x="7236000" y="0"/>
                </a:lnTo>
                <a:lnTo>
                  <a:pt x="7236000" y="1080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9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52" name="Textplatzhalter 60">
            <a:extLst>
              <a:ext uri="{FF2B5EF4-FFF2-40B4-BE49-F238E27FC236}">
                <a16:creationId xmlns:a16="http://schemas.microsoft.com/office/drawing/2014/main" id="{C632909D-5661-7F37-6818-24D5E88854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3539716" y="4572091"/>
            <a:ext cx="720000" cy="10800"/>
          </a:xfrm>
          <a:custGeom>
            <a:avLst/>
            <a:gdLst>
              <a:gd name="connsiteX0" fmla="*/ 0 w 7236000"/>
              <a:gd name="connsiteY0" fmla="*/ 0 h 10800"/>
              <a:gd name="connsiteX1" fmla="*/ 7236000 w 7236000"/>
              <a:gd name="connsiteY1" fmla="*/ 0 h 10800"/>
              <a:gd name="connsiteX2" fmla="*/ 7236000 w 7236000"/>
              <a:gd name="connsiteY2" fmla="*/ 10800 h 10800"/>
              <a:gd name="connsiteX3" fmla="*/ 0 w 7236000"/>
              <a:gd name="connsiteY3" fmla="*/ 10800 h 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000" h="10800">
                <a:moveTo>
                  <a:pt x="0" y="0"/>
                </a:moveTo>
                <a:lnTo>
                  <a:pt x="7236000" y="0"/>
                </a:lnTo>
                <a:lnTo>
                  <a:pt x="7236000" y="1080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9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53" name="Textplatzhalter 60">
            <a:extLst>
              <a:ext uri="{FF2B5EF4-FFF2-40B4-BE49-F238E27FC236}">
                <a16:creationId xmlns:a16="http://schemas.microsoft.com/office/drawing/2014/main" id="{2C772273-CBB9-A98C-6074-51DA264EE7A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3719736" y="5415886"/>
            <a:ext cx="720000" cy="10800"/>
          </a:xfrm>
          <a:custGeom>
            <a:avLst/>
            <a:gdLst>
              <a:gd name="connsiteX0" fmla="*/ 0 w 7236000"/>
              <a:gd name="connsiteY0" fmla="*/ 0 h 10800"/>
              <a:gd name="connsiteX1" fmla="*/ 7236000 w 7236000"/>
              <a:gd name="connsiteY1" fmla="*/ 0 h 10800"/>
              <a:gd name="connsiteX2" fmla="*/ 7236000 w 7236000"/>
              <a:gd name="connsiteY2" fmla="*/ 10800 h 10800"/>
              <a:gd name="connsiteX3" fmla="*/ 0 w 7236000"/>
              <a:gd name="connsiteY3" fmla="*/ 10800 h 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000" h="10800">
                <a:moveTo>
                  <a:pt x="0" y="0"/>
                </a:moveTo>
                <a:lnTo>
                  <a:pt x="7236000" y="0"/>
                </a:lnTo>
                <a:lnTo>
                  <a:pt x="7236000" y="1080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9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D8F3D6A9-C283-6433-4FCC-297575543FC9}"/>
              </a:ext>
            </a:extLst>
          </p:cNvPr>
          <p:cNvSpPr/>
          <p:nvPr userDrawn="1"/>
        </p:nvSpPr>
        <p:spPr bwMode="gray">
          <a:xfrm>
            <a:off x="1289455" y="4180548"/>
            <a:ext cx="996888" cy="2677452"/>
          </a:xfrm>
          <a:custGeom>
            <a:avLst/>
            <a:gdLst>
              <a:gd name="connsiteX0" fmla="*/ 299355 w 996888"/>
              <a:gd name="connsiteY0" fmla="*/ 958 h 2677452"/>
              <a:gd name="connsiteX1" fmla="*/ 612811 w 996888"/>
              <a:gd name="connsiteY1" fmla="*/ 175363 h 2677452"/>
              <a:gd name="connsiteX2" fmla="*/ 617777 w 996888"/>
              <a:gd name="connsiteY2" fmla="*/ 185740 h 2677452"/>
              <a:gd name="connsiteX3" fmla="*/ 619396 w 996888"/>
              <a:gd name="connsiteY3" fmla="*/ 187596 h 2677452"/>
              <a:gd name="connsiteX4" fmla="*/ 619337 w 996888"/>
              <a:gd name="connsiteY4" fmla="*/ 188466 h 2677452"/>
              <a:gd name="connsiteX5" fmla="*/ 965683 w 996888"/>
              <a:gd name="connsiteY5" fmla="*/ 2378678 h 2677452"/>
              <a:gd name="connsiteX6" fmla="*/ 921120 w 996888"/>
              <a:gd name="connsiteY6" fmla="*/ 2654196 h 2677452"/>
              <a:gd name="connsiteX7" fmla="*/ 915679 w 996888"/>
              <a:gd name="connsiteY7" fmla="*/ 2677452 h 2677452"/>
              <a:gd name="connsiteX8" fmla="*/ 348752 w 996888"/>
              <a:gd name="connsiteY8" fmla="*/ 2677452 h 2677452"/>
              <a:gd name="connsiteX9" fmla="*/ 372220 w 996888"/>
              <a:gd name="connsiteY9" fmla="*/ 2555763 h 2677452"/>
              <a:gd name="connsiteX10" fmla="*/ 401127 w 996888"/>
              <a:gd name="connsiteY10" fmla="*/ 2317890 h 2677452"/>
              <a:gd name="connsiteX11" fmla="*/ 36394 w 996888"/>
              <a:gd name="connsiteY11" fmla="*/ 473844 h 2677452"/>
              <a:gd name="connsiteX12" fmla="*/ 175362 w 996888"/>
              <a:gd name="connsiteY12" fmla="*/ 36395 h 2677452"/>
              <a:gd name="connsiteX13" fmla="*/ 299355 w 996888"/>
              <a:gd name="connsiteY13" fmla="*/ 958 h 267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96888" h="2677452">
                <a:moveTo>
                  <a:pt x="299355" y="958"/>
                </a:moveTo>
                <a:cubicBezTo>
                  <a:pt x="425535" y="-8782"/>
                  <a:pt x="551215" y="56262"/>
                  <a:pt x="612811" y="175363"/>
                </a:cubicBezTo>
                <a:cubicBezTo>
                  <a:pt x="614776" y="178551"/>
                  <a:pt x="616277" y="182147"/>
                  <a:pt x="617777" y="185740"/>
                </a:cubicBezTo>
                <a:lnTo>
                  <a:pt x="619396" y="187596"/>
                </a:lnTo>
                <a:lnTo>
                  <a:pt x="619337" y="188466"/>
                </a:lnTo>
                <a:cubicBezTo>
                  <a:pt x="938566" y="870175"/>
                  <a:pt x="1060229" y="1639224"/>
                  <a:pt x="965683" y="2378678"/>
                </a:cubicBezTo>
                <a:cubicBezTo>
                  <a:pt x="954031" y="2471066"/>
                  <a:pt x="939152" y="2562976"/>
                  <a:pt x="921120" y="2654196"/>
                </a:cubicBezTo>
                <a:lnTo>
                  <a:pt x="915679" y="2677452"/>
                </a:lnTo>
                <a:lnTo>
                  <a:pt x="348752" y="2677452"/>
                </a:lnTo>
                <a:lnTo>
                  <a:pt x="372220" y="2555763"/>
                </a:lnTo>
                <a:cubicBezTo>
                  <a:pt x="384632" y="2476761"/>
                  <a:pt x="394281" y="2397404"/>
                  <a:pt x="401127" y="2317890"/>
                </a:cubicBezTo>
                <a:cubicBezTo>
                  <a:pt x="457218" y="1681435"/>
                  <a:pt x="326731" y="1035301"/>
                  <a:pt x="36394" y="473844"/>
                </a:cubicBezTo>
                <a:cubicBezTo>
                  <a:pt x="-46139" y="314578"/>
                  <a:pt x="16561" y="118523"/>
                  <a:pt x="175362" y="36395"/>
                </a:cubicBezTo>
                <a:cubicBezTo>
                  <a:pt x="215179" y="15761"/>
                  <a:pt x="257295" y="4205"/>
                  <a:pt x="299355" y="958"/>
                </a:cubicBezTo>
                <a:close/>
              </a:path>
            </a:pathLst>
          </a:custGeom>
          <a:solidFill>
            <a:srgbClr val="BD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EEC8B8A9-7029-3E08-59C0-AF7F4E158C6E}"/>
              </a:ext>
            </a:extLst>
          </p:cNvPr>
          <p:cNvSpPr/>
          <p:nvPr userDrawn="1"/>
        </p:nvSpPr>
        <p:spPr bwMode="gray">
          <a:xfrm>
            <a:off x="603884" y="1442776"/>
            <a:ext cx="3197171" cy="5415224"/>
          </a:xfrm>
          <a:custGeom>
            <a:avLst/>
            <a:gdLst>
              <a:gd name="connsiteX0" fmla="*/ 457695 w 3197171"/>
              <a:gd name="connsiteY0" fmla="*/ 785 h 5415224"/>
              <a:gd name="connsiteX1" fmla="*/ 641478 w 3197171"/>
              <a:gd name="connsiteY1" fmla="*/ 54899 h 5415224"/>
              <a:gd name="connsiteX2" fmla="*/ 654500 w 3197171"/>
              <a:gd name="connsiteY2" fmla="*/ 62334 h 5415224"/>
              <a:gd name="connsiteX3" fmla="*/ 657857 w 3197171"/>
              <a:gd name="connsiteY3" fmla="*/ 64309 h 5415224"/>
              <a:gd name="connsiteX4" fmla="*/ 658262 w 3197171"/>
              <a:gd name="connsiteY4" fmla="*/ 64773 h 5415224"/>
              <a:gd name="connsiteX5" fmla="*/ 2646797 w 3197171"/>
              <a:gd name="connsiteY5" fmla="*/ 2238738 h 5415224"/>
              <a:gd name="connsiteX6" fmla="*/ 3170331 w 3197171"/>
              <a:gd name="connsiteY6" fmla="*/ 5107077 h 5415224"/>
              <a:gd name="connsiteX7" fmla="*/ 3127897 w 3197171"/>
              <a:gd name="connsiteY7" fmla="*/ 5415224 h 5415224"/>
              <a:gd name="connsiteX8" fmla="*/ 2486419 w 3197171"/>
              <a:gd name="connsiteY8" fmla="*/ 5415224 h 5415224"/>
              <a:gd name="connsiteX9" fmla="*/ 2493513 w 3197171"/>
              <a:gd name="connsiteY9" fmla="*/ 5373619 h 5415224"/>
              <a:gd name="connsiteX10" fmla="*/ 2525009 w 3197171"/>
              <a:gd name="connsiteY10" fmla="*/ 5052999 h 5415224"/>
              <a:gd name="connsiteX11" fmla="*/ 1975937 w 3197171"/>
              <a:gd name="connsiteY11" fmla="*/ 2584457 h 5415224"/>
              <a:gd name="connsiteX12" fmla="*/ 220876 w 3197171"/>
              <a:gd name="connsiteY12" fmla="*/ 807454 h 5415224"/>
              <a:gd name="connsiteX13" fmla="*/ 54899 w 3197171"/>
              <a:gd name="connsiteY13" fmla="*/ 220875 h 5415224"/>
              <a:gd name="connsiteX14" fmla="*/ 395284 w 3197171"/>
              <a:gd name="connsiteY14" fmla="*/ 1548 h 5415224"/>
              <a:gd name="connsiteX15" fmla="*/ 457695 w 3197171"/>
              <a:gd name="connsiteY15" fmla="*/ 785 h 541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97171" h="5415224">
                <a:moveTo>
                  <a:pt x="457695" y="785"/>
                </a:moveTo>
                <a:cubicBezTo>
                  <a:pt x="520317" y="4579"/>
                  <a:pt x="583070" y="22189"/>
                  <a:pt x="641478" y="54899"/>
                </a:cubicBezTo>
                <a:cubicBezTo>
                  <a:pt x="646108" y="57397"/>
                  <a:pt x="649870" y="59836"/>
                  <a:pt x="654500" y="62334"/>
                </a:cubicBezTo>
                <a:lnTo>
                  <a:pt x="657857" y="64309"/>
                </a:lnTo>
                <a:lnTo>
                  <a:pt x="658262" y="64773"/>
                </a:lnTo>
                <a:cubicBezTo>
                  <a:pt x="1511284" y="586505"/>
                  <a:pt x="2209484" y="1349508"/>
                  <a:pt x="2646797" y="2238738"/>
                </a:cubicBezTo>
                <a:cubicBezTo>
                  <a:pt x="3084693" y="3125826"/>
                  <a:pt x="3271447" y="4130639"/>
                  <a:pt x="3170331" y="5107077"/>
                </a:cubicBezTo>
                <a:lnTo>
                  <a:pt x="3127897" y="5415224"/>
                </a:lnTo>
                <a:lnTo>
                  <a:pt x="2486419" y="5415224"/>
                </a:lnTo>
                <a:lnTo>
                  <a:pt x="2493513" y="5373619"/>
                </a:lnTo>
                <a:cubicBezTo>
                  <a:pt x="2507827" y="5267088"/>
                  <a:pt x="2518352" y="5160131"/>
                  <a:pt x="2525009" y="5052999"/>
                </a:cubicBezTo>
                <a:cubicBezTo>
                  <a:pt x="2579999" y="4196057"/>
                  <a:pt x="2381150" y="3330085"/>
                  <a:pt x="1975937" y="2584457"/>
                </a:cubicBezTo>
                <a:cubicBezTo>
                  <a:pt x="1571652" y="1838021"/>
                  <a:pt x="954099" y="1217134"/>
                  <a:pt x="220876" y="807454"/>
                </a:cubicBezTo>
                <a:cubicBezTo>
                  <a:pt x="13204" y="691150"/>
                  <a:pt x="-61404" y="428549"/>
                  <a:pt x="54899" y="220875"/>
                </a:cubicBezTo>
                <a:cubicBezTo>
                  <a:pt x="127590" y="91080"/>
                  <a:pt x="257426" y="13263"/>
                  <a:pt x="395284" y="1548"/>
                </a:cubicBezTo>
                <a:cubicBezTo>
                  <a:pt x="415963" y="-210"/>
                  <a:pt x="436822" y="-479"/>
                  <a:pt x="457695" y="7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9" name="Textplatzhalter 18">
            <a:extLst>
              <a:ext uri="{FF2B5EF4-FFF2-40B4-BE49-F238E27FC236}">
                <a16:creationId xmlns:a16="http://schemas.microsoft.com/office/drawing/2014/main" id="{21856F8B-FCEF-9B25-3307-6CCEB8084FF7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 bwMode="gray">
          <a:xfrm>
            <a:off x="3251748" y="1758104"/>
            <a:ext cx="5760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  <p:sp>
        <p:nvSpPr>
          <p:cNvPr id="40" name="Textplatzhalter 18">
            <a:extLst>
              <a:ext uri="{FF2B5EF4-FFF2-40B4-BE49-F238E27FC236}">
                <a16:creationId xmlns:a16="http://schemas.microsoft.com/office/drawing/2014/main" id="{E8B770FE-962B-3D25-C6CC-C87BBD631C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151784" y="1892216"/>
            <a:ext cx="7668000" cy="307777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Agendapunkt durch Klicken bearbeiten</a:t>
            </a:r>
          </a:p>
        </p:txBody>
      </p:sp>
      <p:sp>
        <p:nvSpPr>
          <p:cNvPr id="41" name="Textplatzhalter 18">
            <a:extLst>
              <a:ext uri="{FF2B5EF4-FFF2-40B4-BE49-F238E27FC236}">
                <a16:creationId xmlns:a16="http://schemas.microsoft.com/office/drawing/2014/main" id="{C84B508E-5D40-D585-328F-F470598C0B6D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 bwMode="gray">
          <a:xfrm>
            <a:off x="3683796" y="2601899"/>
            <a:ext cx="5760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  <p:sp>
        <p:nvSpPr>
          <p:cNvPr id="42" name="Textplatzhalter 18">
            <a:extLst>
              <a:ext uri="{FF2B5EF4-FFF2-40B4-BE49-F238E27FC236}">
                <a16:creationId xmlns:a16="http://schemas.microsoft.com/office/drawing/2014/main" id="{E86EA6EF-F587-60D1-954A-B2959CCEDD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83832" y="2736011"/>
            <a:ext cx="7236000" cy="307777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/>
              <a:t>Agendapunkt durch Klicken bearbeiten</a:t>
            </a:r>
            <a:endParaRPr lang="de-DE" noProof="0" dirty="0"/>
          </a:p>
        </p:txBody>
      </p:sp>
      <p:sp>
        <p:nvSpPr>
          <p:cNvPr id="43" name="Textplatzhalter 18">
            <a:extLst>
              <a:ext uri="{FF2B5EF4-FFF2-40B4-BE49-F238E27FC236}">
                <a16:creationId xmlns:a16="http://schemas.microsoft.com/office/drawing/2014/main" id="{4DE8B7A2-6992-30A4-D401-A50FE6D07FA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3935824" y="3445695"/>
            <a:ext cx="5760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  <p:sp>
        <p:nvSpPr>
          <p:cNvPr id="44" name="Textplatzhalter 18">
            <a:extLst>
              <a:ext uri="{FF2B5EF4-FFF2-40B4-BE49-F238E27FC236}">
                <a16:creationId xmlns:a16="http://schemas.microsoft.com/office/drawing/2014/main" id="{4B31C708-77CA-6592-633D-4286A46826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835860" y="3579807"/>
            <a:ext cx="6984000" cy="307777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/>
              <a:t>Agendapunkt durch Klicken bearbeiten</a:t>
            </a:r>
            <a:endParaRPr lang="de-DE" noProof="0" dirty="0"/>
          </a:p>
        </p:txBody>
      </p:sp>
      <p:sp>
        <p:nvSpPr>
          <p:cNvPr id="45" name="Textplatzhalter 18">
            <a:extLst>
              <a:ext uri="{FF2B5EF4-FFF2-40B4-BE49-F238E27FC236}">
                <a16:creationId xmlns:a16="http://schemas.microsoft.com/office/drawing/2014/main" id="{A7C2EBA1-4598-20A4-E676-B469B32ABE2D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>
            <a:off x="4223856" y="4289491"/>
            <a:ext cx="5760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  <p:sp>
        <p:nvSpPr>
          <p:cNvPr id="46" name="Textplatzhalter 18">
            <a:extLst>
              <a:ext uri="{FF2B5EF4-FFF2-40B4-BE49-F238E27FC236}">
                <a16:creationId xmlns:a16="http://schemas.microsoft.com/office/drawing/2014/main" id="{618302B5-2037-3B37-8C09-BCB39AC4B37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123892" y="4423603"/>
            <a:ext cx="6696000" cy="307777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/>
              <a:t>Agendapunkt durch Klicken bearbeiten</a:t>
            </a:r>
            <a:endParaRPr lang="de-DE" noProof="0" dirty="0"/>
          </a:p>
        </p:txBody>
      </p:sp>
      <p:sp>
        <p:nvSpPr>
          <p:cNvPr id="47" name="Textplatzhalter 18">
            <a:extLst>
              <a:ext uri="{FF2B5EF4-FFF2-40B4-BE49-F238E27FC236}">
                <a16:creationId xmlns:a16="http://schemas.microsoft.com/office/drawing/2014/main" id="{1341C4FC-201E-63B0-C97C-C9D19C9702DB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 bwMode="gray">
          <a:xfrm>
            <a:off x="4403876" y="5133286"/>
            <a:ext cx="5760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  <p:sp>
        <p:nvSpPr>
          <p:cNvPr id="48" name="Textplatzhalter 18">
            <a:extLst>
              <a:ext uri="{FF2B5EF4-FFF2-40B4-BE49-F238E27FC236}">
                <a16:creationId xmlns:a16="http://schemas.microsoft.com/office/drawing/2014/main" id="{DAEAABBF-C2A2-EA1E-12A4-172FFA3EF9A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303912" y="5267398"/>
            <a:ext cx="6516000" cy="307777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/>
              <a:t>Agendapunkt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41303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BD4DCE98-FD05-8CB4-DD8C-ECEC1D80BD80}"/>
              </a:ext>
            </a:extLst>
          </p:cNvPr>
          <p:cNvSpPr/>
          <p:nvPr userDrawn="1"/>
        </p:nvSpPr>
        <p:spPr bwMode="gray">
          <a:xfrm flipH="1">
            <a:off x="1" y="850405"/>
            <a:ext cx="4164315" cy="5836761"/>
          </a:xfrm>
          <a:custGeom>
            <a:avLst/>
            <a:gdLst>
              <a:gd name="connsiteX0" fmla="*/ 697533 w 4164315"/>
              <a:gd name="connsiteY0" fmla="*/ 958 h 5836761"/>
              <a:gd name="connsiteX1" fmla="*/ 384077 w 4164315"/>
              <a:gd name="connsiteY1" fmla="*/ 175362 h 5836761"/>
              <a:gd name="connsiteX2" fmla="*/ 379111 w 4164315"/>
              <a:gd name="connsiteY2" fmla="*/ 185740 h 5836761"/>
              <a:gd name="connsiteX3" fmla="*/ 377492 w 4164315"/>
              <a:gd name="connsiteY3" fmla="*/ 187596 h 5836761"/>
              <a:gd name="connsiteX4" fmla="*/ 377552 w 4164315"/>
              <a:gd name="connsiteY4" fmla="*/ 188465 h 5836761"/>
              <a:gd name="connsiteX5" fmla="*/ 31206 w 4164315"/>
              <a:gd name="connsiteY5" fmla="*/ 2378678 h 5836761"/>
              <a:gd name="connsiteX6" fmla="*/ 893027 w 4164315"/>
              <a:gd name="connsiteY6" fmla="*/ 4396965 h 5836761"/>
              <a:gd name="connsiteX7" fmla="*/ 2679526 w 4164315"/>
              <a:gd name="connsiteY7" fmla="*/ 5632430 h 5836761"/>
              <a:gd name="connsiteX8" fmla="*/ 4021379 w 4164315"/>
              <a:gd name="connsiteY8" fmla="*/ 5835503 h 5836761"/>
              <a:gd name="connsiteX9" fmla="*/ 4164315 w 4164315"/>
              <a:gd name="connsiteY9" fmla="*/ 5826859 h 5836761"/>
              <a:gd name="connsiteX10" fmla="*/ 4164315 w 4164315"/>
              <a:gd name="connsiteY10" fmla="*/ 5477899 h 5836761"/>
              <a:gd name="connsiteX11" fmla="*/ 4018653 w 4164315"/>
              <a:gd name="connsiteY11" fmla="*/ 5480959 h 5836761"/>
              <a:gd name="connsiteX12" fmla="*/ 2816281 w 4164315"/>
              <a:gd name="connsiteY12" fmla="*/ 5250798 h 5836761"/>
              <a:gd name="connsiteX13" fmla="*/ 1275302 w 4164315"/>
              <a:gd name="connsiteY13" fmla="*/ 4095472 h 5836761"/>
              <a:gd name="connsiteX14" fmla="*/ 595762 w 4164315"/>
              <a:gd name="connsiteY14" fmla="*/ 2317890 h 5836761"/>
              <a:gd name="connsiteX15" fmla="*/ 960495 w 4164315"/>
              <a:gd name="connsiteY15" fmla="*/ 473843 h 5836761"/>
              <a:gd name="connsiteX16" fmla="*/ 821526 w 4164315"/>
              <a:gd name="connsiteY16" fmla="*/ 36394 h 5836761"/>
              <a:gd name="connsiteX17" fmla="*/ 697533 w 4164315"/>
              <a:gd name="connsiteY17" fmla="*/ 958 h 583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64315" h="5836761">
                <a:moveTo>
                  <a:pt x="697533" y="958"/>
                </a:moveTo>
                <a:cubicBezTo>
                  <a:pt x="571354" y="-8782"/>
                  <a:pt x="445674" y="56261"/>
                  <a:pt x="384077" y="175362"/>
                </a:cubicBezTo>
                <a:cubicBezTo>
                  <a:pt x="382112" y="178551"/>
                  <a:pt x="380612" y="182145"/>
                  <a:pt x="379111" y="185740"/>
                </a:cubicBezTo>
                <a:lnTo>
                  <a:pt x="377492" y="187596"/>
                </a:lnTo>
                <a:lnTo>
                  <a:pt x="377552" y="188465"/>
                </a:lnTo>
                <a:cubicBezTo>
                  <a:pt x="58323" y="870174"/>
                  <a:pt x="-63340" y="1639224"/>
                  <a:pt x="31206" y="2378678"/>
                </a:cubicBezTo>
                <a:cubicBezTo>
                  <a:pt x="124419" y="3117786"/>
                  <a:pt x="424165" y="3826214"/>
                  <a:pt x="893027" y="4396965"/>
                </a:cubicBezTo>
                <a:cubicBezTo>
                  <a:pt x="1360210" y="4968703"/>
                  <a:pt x="1988047" y="5400287"/>
                  <a:pt x="2679526" y="5632430"/>
                </a:cubicBezTo>
                <a:cubicBezTo>
                  <a:pt x="3111559" y="5779439"/>
                  <a:pt x="3568177" y="5847025"/>
                  <a:pt x="4021379" y="5835503"/>
                </a:cubicBezTo>
                <a:lnTo>
                  <a:pt x="4164315" y="5826859"/>
                </a:lnTo>
                <a:lnTo>
                  <a:pt x="4164315" y="5477899"/>
                </a:lnTo>
                <a:lnTo>
                  <a:pt x="4018653" y="5480959"/>
                </a:lnTo>
                <a:cubicBezTo>
                  <a:pt x="3607089" y="5475174"/>
                  <a:pt x="3198094" y="5397416"/>
                  <a:pt x="2816281" y="5250798"/>
                </a:cubicBezTo>
                <a:cubicBezTo>
                  <a:pt x="2204629" y="5018008"/>
                  <a:pt x="1664076" y="4611894"/>
                  <a:pt x="1275302" y="4095472"/>
                </a:cubicBezTo>
                <a:cubicBezTo>
                  <a:pt x="884850" y="3580038"/>
                  <a:pt x="650521" y="2954000"/>
                  <a:pt x="595762" y="2317890"/>
                </a:cubicBezTo>
                <a:cubicBezTo>
                  <a:pt x="539670" y="1681435"/>
                  <a:pt x="670157" y="1035301"/>
                  <a:pt x="960495" y="473843"/>
                </a:cubicBezTo>
                <a:cubicBezTo>
                  <a:pt x="1043028" y="314578"/>
                  <a:pt x="980327" y="118522"/>
                  <a:pt x="821526" y="36394"/>
                </a:cubicBezTo>
                <a:cubicBezTo>
                  <a:pt x="781709" y="15761"/>
                  <a:pt x="739593" y="4205"/>
                  <a:pt x="697533" y="958"/>
                </a:cubicBezTo>
                <a:close/>
              </a:path>
            </a:pathLst>
          </a:custGeom>
          <a:solidFill>
            <a:srgbClr val="BD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058D9F49-3E2D-5560-C93E-B03019C5993F}"/>
              </a:ext>
            </a:extLst>
          </p:cNvPr>
          <p:cNvSpPr/>
          <p:nvPr userDrawn="1"/>
        </p:nvSpPr>
        <p:spPr bwMode="gray">
          <a:xfrm flipH="1">
            <a:off x="2746390" y="1"/>
            <a:ext cx="2932636" cy="6858001"/>
          </a:xfrm>
          <a:custGeom>
            <a:avLst/>
            <a:gdLst>
              <a:gd name="connsiteX0" fmla="*/ 1692703 w 2932636"/>
              <a:gd name="connsiteY0" fmla="*/ 0 h 6858001"/>
              <a:gd name="connsiteX1" fmla="*/ 741641 w 2932636"/>
              <a:gd name="connsiteY1" fmla="*/ 1 h 6858001"/>
              <a:gd name="connsiteX2" fmla="*/ 726389 w 2932636"/>
              <a:gd name="connsiteY2" fmla="*/ 24050 h 6858001"/>
              <a:gd name="connsiteX3" fmla="*/ 550375 w 2932636"/>
              <a:gd name="connsiteY3" fmla="*/ 351370 h 6858001"/>
              <a:gd name="connsiteX4" fmla="*/ 26841 w 2932636"/>
              <a:gd name="connsiteY4" fmla="*/ 3219709 h 6858001"/>
              <a:gd name="connsiteX5" fmla="*/ 1101725 w 2932636"/>
              <a:gd name="connsiteY5" fmla="*/ 5897783 h 6858001"/>
              <a:gd name="connsiteX6" fmla="*/ 1855783 w 2932636"/>
              <a:gd name="connsiteY6" fmla="*/ 6680864 h 6858001"/>
              <a:gd name="connsiteX7" fmla="*/ 2082443 w 2932636"/>
              <a:gd name="connsiteY7" fmla="*/ 6858000 h 6858001"/>
              <a:gd name="connsiteX8" fmla="*/ 2932636 w 2932636"/>
              <a:gd name="connsiteY8" fmla="*/ 6858001 h 6858001"/>
              <a:gd name="connsiteX9" fmla="*/ 2698268 w 2932636"/>
              <a:gd name="connsiteY9" fmla="*/ 6710171 h 6858001"/>
              <a:gd name="connsiteX10" fmla="*/ 1534018 w 2932636"/>
              <a:gd name="connsiteY10" fmla="*/ 5574546 h 6858001"/>
              <a:gd name="connsiteX11" fmla="*/ 672163 w 2932636"/>
              <a:gd name="connsiteY11" fmla="*/ 3165631 h 6858001"/>
              <a:gd name="connsiteX12" fmla="*/ 1221235 w 2932636"/>
              <a:gd name="connsiteY12" fmla="*/ 697089 h 6858001"/>
              <a:gd name="connsiteX13" fmla="*/ 1562911 w 2932636"/>
              <a:gd name="connsiteY13" fmla="*/ 16214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32636" h="6858001">
                <a:moveTo>
                  <a:pt x="1692703" y="0"/>
                </a:moveTo>
                <a:lnTo>
                  <a:pt x="741641" y="1"/>
                </a:lnTo>
                <a:lnTo>
                  <a:pt x="726389" y="24050"/>
                </a:lnTo>
                <a:cubicBezTo>
                  <a:pt x="663779" y="131035"/>
                  <a:pt x="605039" y="240217"/>
                  <a:pt x="550375" y="351370"/>
                </a:cubicBezTo>
                <a:cubicBezTo>
                  <a:pt x="112479" y="1238458"/>
                  <a:pt x="-74275" y="2243271"/>
                  <a:pt x="26841" y="3219709"/>
                </a:cubicBezTo>
                <a:cubicBezTo>
                  <a:pt x="125756" y="4195861"/>
                  <a:pt x="505285" y="5133223"/>
                  <a:pt x="1101725" y="5897783"/>
                </a:cubicBezTo>
                <a:cubicBezTo>
                  <a:pt x="1324631" y="6185363"/>
                  <a:pt x="1578235" y="6447895"/>
                  <a:pt x="1855783" y="6680864"/>
                </a:cubicBezTo>
                <a:lnTo>
                  <a:pt x="2082443" y="6858000"/>
                </a:lnTo>
                <a:lnTo>
                  <a:pt x="2932636" y="6858001"/>
                </a:lnTo>
                <a:lnTo>
                  <a:pt x="2698268" y="6710171"/>
                </a:lnTo>
                <a:cubicBezTo>
                  <a:pt x="2246298" y="6402467"/>
                  <a:pt x="1849821" y="6017003"/>
                  <a:pt x="1534018" y="5574546"/>
                </a:cubicBezTo>
                <a:cubicBezTo>
                  <a:pt x="1026246" y="4868529"/>
                  <a:pt x="725416" y="4022691"/>
                  <a:pt x="672163" y="3165631"/>
                </a:cubicBezTo>
                <a:cubicBezTo>
                  <a:pt x="617173" y="2308689"/>
                  <a:pt x="816021" y="1442717"/>
                  <a:pt x="1221235" y="697089"/>
                </a:cubicBezTo>
                <a:cubicBezTo>
                  <a:pt x="1322306" y="510480"/>
                  <a:pt x="1436707" y="331718"/>
                  <a:pt x="1562911" y="1621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DC366B-28F6-06F2-F9D0-0EBC50BCA3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240016" y="2567718"/>
            <a:ext cx="5580000" cy="1329595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de-DE" dirty="0"/>
              <a:t>Kapitelnamen durch Klicken bearbeiten (kann mehrere Zeilen lang sein)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9BABD74-0C02-2E1E-1F9D-B58E9524E0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377179" y="5994531"/>
            <a:ext cx="1443345" cy="470824"/>
          </a:xfrm>
          <a:prstGeom prst="rect">
            <a:avLst/>
          </a:prstGeom>
        </p:spPr>
      </p:pic>
      <p:sp>
        <p:nvSpPr>
          <p:cNvPr id="26" name="Textplatzhalter 18">
            <a:extLst>
              <a:ext uri="{FF2B5EF4-FFF2-40B4-BE49-F238E27FC236}">
                <a16:creationId xmlns:a16="http://schemas.microsoft.com/office/drawing/2014/main" id="{D4EB8623-1A0D-1622-79ED-814847EB1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163452" y="2256476"/>
            <a:ext cx="2088000" cy="1923604"/>
          </a:xfrm>
        </p:spPr>
        <p:txBody>
          <a:bodyPr wrap="square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500" b="1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500" b="1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25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0X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819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26ABB-2BBC-4952-1F37-DC46B7116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364" y="230898"/>
            <a:ext cx="11448000" cy="77559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Folientitel durch Klicken bearbeiten</a:t>
            </a:r>
            <a:br>
              <a:rPr lang="de-DE" dirty="0"/>
            </a:br>
            <a:r>
              <a:rPr lang="de-DE" dirty="0"/>
              <a:t>(maximal zweizeilig)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629B3-91E4-C8D1-D62B-9D57E40C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364" y="6502042"/>
            <a:ext cx="612000" cy="138499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42F259-8939-2DB5-5AF7-C7E7B573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371364" y="6540543"/>
            <a:ext cx="6840000" cy="138499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KV Roadshow 2022</a:t>
            </a:r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3DE97AF-AB0C-3FCA-89EC-CC50D81C62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71364" y="6243251"/>
            <a:ext cx="7476165" cy="138499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noProof="0"/>
              <a:t>Fußnote/Quellenangabe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5031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26ABB-2BBC-4952-1F37-DC46B7116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364" y="230898"/>
            <a:ext cx="11448000" cy="775597"/>
          </a:xfrm>
        </p:spPr>
        <p:txBody>
          <a:bodyPr/>
          <a:lstStyle/>
          <a:p>
            <a:r>
              <a:rPr lang="de-DE" dirty="0"/>
              <a:t>Folientitel durch Klicken bearbeiten</a:t>
            </a:r>
            <a:br>
              <a:rPr lang="de-DE" dirty="0"/>
            </a:br>
            <a:r>
              <a:rPr lang="de-DE" dirty="0"/>
              <a:t>(maximal zweizeilig)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629B3-91E4-C8D1-D62B-9D57E40C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364" y="6502042"/>
            <a:ext cx="612000" cy="138499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42F259-8939-2DB5-5AF7-C7E7B573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371364" y="6540543"/>
            <a:ext cx="6840000" cy="138499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KV Roadshow 2022</a:t>
            </a:r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3DE97AF-AB0C-3FCA-89EC-CC50D81C62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71364" y="6243251"/>
            <a:ext cx="7476165" cy="138499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noProof="0"/>
              <a:t>Fußnote/Quellenangabe durch Klicken bearbeiten</a:t>
            </a:r>
            <a:endParaRPr lang="de-DE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F263417-F37E-867B-CF8D-7D216B917E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364" y="1412776"/>
            <a:ext cx="11448000" cy="2677656"/>
          </a:xfrm>
        </p:spPr>
        <p:txBody>
          <a:bodyPr wrap="square">
            <a:spAutoFit/>
          </a:bodyPr>
          <a:lstStyle/>
          <a:p>
            <a:pPr lvl="0"/>
            <a:r>
              <a:rPr lang="de-DE" noProof="0" dirty="0"/>
              <a:t>Text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62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3"/>
            <a:ext cx="12192000" cy="62372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5" y="5123268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90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854633" y="6354152"/>
            <a:ext cx="983587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6757" y="1316377"/>
            <a:ext cx="10080000" cy="492443"/>
          </a:xfrm>
        </p:spPr>
        <p:txBody>
          <a:bodyPr vert="horz"/>
          <a:lstStyle>
            <a:lvl1pPr rtl="0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351698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el und Text (zweispalt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26ABB-2BBC-4952-1F37-DC46B7116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364" y="230898"/>
            <a:ext cx="11448000" cy="775597"/>
          </a:xfrm>
        </p:spPr>
        <p:txBody>
          <a:bodyPr/>
          <a:lstStyle/>
          <a:p>
            <a:r>
              <a:rPr lang="de-DE" dirty="0"/>
              <a:t>Folientitel durch Klicken bearbeiten</a:t>
            </a:r>
            <a:br>
              <a:rPr lang="de-DE" dirty="0"/>
            </a:br>
            <a:r>
              <a:rPr lang="de-DE" dirty="0"/>
              <a:t>(maximal zweizeilig)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629B3-91E4-C8D1-D62B-9D57E40C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371364" y="6502042"/>
            <a:ext cx="612000" cy="138499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42F259-8939-2DB5-5AF7-C7E7B573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371364" y="6540543"/>
            <a:ext cx="6840000" cy="138499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KV Roadshow 2022</a:t>
            </a:r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3DE97AF-AB0C-3FCA-89EC-CC50D81C62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71364" y="6243251"/>
            <a:ext cx="7476165" cy="138499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2"/>
                </a:solidFill>
              </a:defRPr>
            </a:lvl9pPr>
          </a:lstStyle>
          <a:p>
            <a:pPr lvl="0"/>
            <a:r>
              <a:rPr lang="de-DE" noProof="0"/>
              <a:t>Fußnote/Quellenangabe durch Klicken bearbeiten</a:t>
            </a:r>
            <a:endParaRPr lang="de-DE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F263417-F37E-867B-CF8D-7D216B917E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364" y="1412776"/>
            <a:ext cx="5580174" cy="2677656"/>
          </a:xfrm>
        </p:spPr>
        <p:txBody>
          <a:bodyPr wrap="square">
            <a:spAutoFit/>
          </a:bodyPr>
          <a:lstStyle/>
          <a:p>
            <a:pPr lvl="0"/>
            <a:r>
              <a:rPr lang="de-DE" noProof="0" dirty="0"/>
              <a:t>Text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D4D2930A-6D94-7E37-C496-31C1A41D24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016" y="1412776"/>
            <a:ext cx="5580174" cy="2677656"/>
          </a:xfrm>
        </p:spPr>
        <p:txBody>
          <a:bodyPr wrap="square">
            <a:spAutoFit/>
          </a:bodyPr>
          <a:lstStyle/>
          <a:p>
            <a:pPr lvl="0"/>
            <a:r>
              <a:rPr lang="de-DE" noProof="0" dirty="0"/>
              <a:t>Text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3136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Titel,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F80DD0AF-B6E4-2A5B-F412-B2AF68DD4E2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505235" y="0"/>
            <a:ext cx="5686764" cy="5732248"/>
          </a:xfrm>
          <a:custGeom>
            <a:avLst/>
            <a:gdLst>
              <a:gd name="connsiteX0" fmla="*/ 724940 w 5686764"/>
              <a:gd name="connsiteY0" fmla="*/ 0 h 5732248"/>
              <a:gd name="connsiteX1" fmla="*/ 5686764 w 5686764"/>
              <a:gd name="connsiteY1" fmla="*/ 0 h 5732248"/>
              <a:gd name="connsiteX2" fmla="*/ 5686764 w 5686764"/>
              <a:gd name="connsiteY2" fmla="*/ 5173629 h 5732248"/>
              <a:gd name="connsiteX3" fmla="*/ 5476391 w 5686764"/>
              <a:gd name="connsiteY3" fmla="*/ 5297703 h 5732248"/>
              <a:gd name="connsiteX4" fmla="*/ 3708635 w 5686764"/>
              <a:gd name="connsiteY4" fmla="*/ 5732248 h 5732248"/>
              <a:gd name="connsiteX5" fmla="*/ 0 w 5686764"/>
              <a:gd name="connsiteY5" fmla="*/ 2131874 h 5732248"/>
              <a:gd name="connsiteX6" fmla="*/ 633377 w 5686764"/>
              <a:gd name="connsiteY6" fmla="*/ 118871 h 57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86764" h="5732248">
                <a:moveTo>
                  <a:pt x="724940" y="0"/>
                </a:moveTo>
                <a:lnTo>
                  <a:pt x="5686764" y="0"/>
                </a:lnTo>
                <a:lnTo>
                  <a:pt x="5686764" y="5173629"/>
                </a:lnTo>
                <a:lnTo>
                  <a:pt x="5476391" y="5297703"/>
                </a:lnTo>
                <a:cubicBezTo>
                  <a:pt x="4950902" y="5574832"/>
                  <a:pt x="4348705" y="5732248"/>
                  <a:pt x="3708635" y="5732248"/>
                </a:cubicBezTo>
                <a:cubicBezTo>
                  <a:pt x="1660412" y="5732248"/>
                  <a:pt x="0" y="4120306"/>
                  <a:pt x="0" y="2131874"/>
                </a:cubicBezTo>
                <a:cubicBezTo>
                  <a:pt x="0" y="1386212"/>
                  <a:pt x="233496" y="693494"/>
                  <a:pt x="633377" y="11887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 anchor="t">
            <a:noAutofit/>
          </a:bodyPr>
          <a:lstStyle>
            <a:lvl1pPr algn="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So fügen Sie ein Hintergrundbild ein:</a:t>
            </a:r>
            <a:br>
              <a:rPr lang="de-DE" dirty="0"/>
            </a:br>
            <a:r>
              <a:rPr lang="de-DE" dirty="0"/>
              <a:t>Bitte wählen Sie ein Bild aus, indem </a:t>
            </a:r>
            <a:br>
              <a:rPr lang="de-DE" dirty="0"/>
            </a:br>
            <a:r>
              <a:rPr lang="de-DE" dirty="0"/>
              <a:t>Sie auf den Reiter „Einfügen“ klicken </a:t>
            </a:r>
            <a:br>
              <a:rPr lang="de-DE" dirty="0"/>
            </a:br>
            <a:r>
              <a:rPr lang="de-DE" dirty="0"/>
              <a:t>und den Befehl „Bilder“ wählen.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B26ABB-2BBC-4952-1F37-DC46B71165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364" y="230898"/>
            <a:ext cx="5580174" cy="775597"/>
          </a:xfrm>
        </p:spPr>
        <p:txBody>
          <a:bodyPr/>
          <a:lstStyle/>
          <a:p>
            <a:r>
              <a:rPr lang="de-DE" dirty="0"/>
              <a:t>Folientitel bearbeiten</a:t>
            </a:r>
            <a:br>
              <a:rPr lang="de-DE" dirty="0"/>
            </a:br>
            <a:r>
              <a:rPr lang="de-DE" dirty="0"/>
              <a:t>(maximal zweizeilig)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F263417-F37E-867B-CF8D-7D216B917E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364" y="1412776"/>
            <a:ext cx="5580174" cy="2677656"/>
          </a:xfrm>
        </p:spPr>
        <p:txBody>
          <a:bodyPr wrap="square">
            <a:spAutoFit/>
          </a:bodyPr>
          <a:lstStyle/>
          <a:p>
            <a:pPr lvl="0"/>
            <a:r>
              <a:rPr lang="de-DE" noProof="0" dirty="0"/>
              <a:t>Text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36D05BBA-898E-7845-C5FA-C4E0BC7C36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9109" y="0"/>
            <a:ext cx="2819185" cy="5408822"/>
          </a:xfrm>
          <a:custGeom>
            <a:avLst/>
            <a:gdLst>
              <a:gd name="connsiteX0" fmla="*/ 408627 w 2819185"/>
              <a:gd name="connsiteY0" fmla="*/ 0 h 5408822"/>
              <a:gd name="connsiteX1" fmla="*/ 874387 w 2819185"/>
              <a:gd name="connsiteY1" fmla="*/ 1 h 5408822"/>
              <a:gd name="connsiteX2" fmla="*/ 799041 w 2819185"/>
              <a:gd name="connsiteY2" fmla="*/ 150971 h 5408822"/>
              <a:gd name="connsiteX3" fmla="*/ 489740 w 2819185"/>
              <a:gd name="connsiteY3" fmla="*/ 1816983 h 5408822"/>
              <a:gd name="connsiteX4" fmla="*/ 1133423 w 2819185"/>
              <a:gd name="connsiteY4" fmla="*/ 3615027 h 5408822"/>
              <a:gd name="connsiteX5" fmla="*/ 2615701 w 2819185"/>
              <a:gd name="connsiteY5" fmla="*/ 4781425 h 5408822"/>
              <a:gd name="connsiteX6" fmla="*/ 2795259 w 2819185"/>
              <a:gd name="connsiteY6" fmla="*/ 5205339 h 5408822"/>
              <a:gd name="connsiteX7" fmla="*/ 2371346 w 2819185"/>
              <a:gd name="connsiteY7" fmla="*/ 5384896 h 5408822"/>
              <a:gd name="connsiteX8" fmla="*/ 2360889 w 2819185"/>
              <a:gd name="connsiteY8" fmla="*/ 5380551 h 5408822"/>
              <a:gd name="connsiteX9" fmla="*/ 2358187 w 2819185"/>
              <a:gd name="connsiteY9" fmla="*/ 5379387 h 5408822"/>
              <a:gd name="connsiteX10" fmla="*/ 2357840 w 2819185"/>
              <a:gd name="connsiteY10" fmla="*/ 5379077 h 5408822"/>
              <a:gd name="connsiteX11" fmla="*/ 663269 w 2819185"/>
              <a:gd name="connsiteY11" fmla="*/ 3937198 h 5408822"/>
              <a:gd name="connsiteX12" fmla="*/ 1105 w 2819185"/>
              <a:gd name="connsiteY12" fmla="*/ 1837178 h 5408822"/>
              <a:gd name="connsiteX13" fmla="*/ 307389 w 2819185"/>
              <a:gd name="connsiteY13" fmla="*/ 219882 h 5408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19185" h="5408822">
                <a:moveTo>
                  <a:pt x="408627" y="0"/>
                </a:moveTo>
                <a:lnTo>
                  <a:pt x="874387" y="1"/>
                </a:lnTo>
                <a:lnTo>
                  <a:pt x="799041" y="150971"/>
                </a:lnTo>
                <a:cubicBezTo>
                  <a:pt x="561294" y="672961"/>
                  <a:pt x="454096" y="1250671"/>
                  <a:pt x="489740" y="1816983"/>
                </a:cubicBezTo>
                <a:cubicBezTo>
                  <a:pt x="529163" y="2464272"/>
                  <a:pt x="759639" y="3094446"/>
                  <a:pt x="1133423" y="3615027"/>
                </a:cubicBezTo>
                <a:cubicBezTo>
                  <a:pt x="1506588" y="4136301"/>
                  <a:pt x="2027746" y="4543435"/>
                  <a:pt x="2615701" y="4781425"/>
                </a:cubicBezTo>
                <a:cubicBezTo>
                  <a:pt x="2782256" y="4849035"/>
                  <a:pt x="2862867" y="5038785"/>
                  <a:pt x="2795259" y="5205339"/>
                </a:cubicBezTo>
                <a:cubicBezTo>
                  <a:pt x="2727652" y="5371893"/>
                  <a:pt x="2537901" y="5452504"/>
                  <a:pt x="2371346" y="5384896"/>
                </a:cubicBezTo>
                <a:cubicBezTo>
                  <a:pt x="2367641" y="5383461"/>
                  <a:pt x="2364593" y="5381987"/>
                  <a:pt x="2360889" y="5380551"/>
                </a:cubicBezTo>
                <a:lnTo>
                  <a:pt x="2358187" y="5379387"/>
                </a:lnTo>
                <a:lnTo>
                  <a:pt x="2357840" y="5379077"/>
                </a:lnTo>
                <a:cubicBezTo>
                  <a:pt x="1669574" y="5068396"/>
                  <a:pt x="1074617" y="4562361"/>
                  <a:pt x="663269" y="3937198"/>
                </a:cubicBezTo>
                <a:cubicBezTo>
                  <a:pt x="251685" y="3313693"/>
                  <a:pt x="17208" y="2578347"/>
                  <a:pt x="1105" y="1837178"/>
                </a:cubicBezTo>
                <a:cubicBezTo>
                  <a:pt x="-12189" y="1281617"/>
                  <a:pt x="94846" y="727555"/>
                  <a:pt x="307389" y="21988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323246C-DDE9-DFBD-E469-A0F627F602E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579974" y="1"/>
            <a:ext cx="887669" cy="1428515"/>
          </a:xfrm>
          <a:custGeom>
            <a:avLst/>
            <a:gdLst>
              <a:gd name="connsiteX0" fmla="*/ 887669 w 887669"/>
              <a:gd name="connsiteY0" fmla="*/ 0 h 1428515"/>
              <a:gd name="connsiteX1" fmla="*/ 781418 w 887669"/>
              <a:gd name="connsiteY1" fmla="*/ 170254 h 1428515"/>
              <a:gd name="connsiteX2" fmla="*/ 489712 w 887669"/>
              <a:gd name="connsiteY2" fmla="*/ 1199179 h 1428515"/>
              <a:gd name="connsiteX3" fmla="*/ 229336 w 887669"/>
              <a:gd name="connsiteY3" fmla="*/ 1427993 h 1428515"/>
              <a:gd name="connsiteX4" fmla="*/ 524 w 887669"/>
              <a:gd name="connsiteY4" fmla="*/ 1167619 h 1428515"/>
              <a:gd name="connsiteX5" fmla="*/ 1354 w 887669"/>
              <a:gd name="connsiteY5" fmla="*/ 1158970 h 1428515"/>
              <a:gd name="connsiteX6" fmla="*/ 1030 w 887669"/>
              <a:gd name="connsiteY6" fmla="*/ 1157138 h 1428515"/>
              <a:gd name="connsiteX7" fmla="*/ 1408 w 887669"/>
              <a:gd name="connsiteY7" fmla="*/ 1156599 h 1428515"/>
              <a:gd name="connsiteX8" fmla="*/ 293830 w 887669"/>
              <a:gd name="connsiteY8" fmla="*/ 140762 h 1428515"/>
              <a:gd name="connsiteX9" fmla="*/ 368979 w 887669"/>
              <a:gd name="connsiteY9" fmla="*/ 1 h 142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7669" h="1428515">
                <a:moveTo>
                  <a:pt x="887669" y="0"/>
                </a:moveTo>
                <a:lnTo>
                  <a:pt x="781418" y="170254"/>
                </a:lnTo>
                <a:cubicBezTo>
                  <a:pt x="612937" y="488901"/>
                  <a:pt x="512963" y="841925"/>
                  <a:pt x="489712" y="1199179"/>
                </a:cubicBezTo>
                <a:cubicBezTo>
                  <a:pt x="481033" y="1334368"/>
                  <a:pt x="364067" y="1436754"/>
                  <a:pt x="229336" y="1427993"/>
                </a:cubicBezTo>
                <a:cubicBezTo>
                  <a:pt x="94149" y="1419313"/>
                  <a:pt x="-8239" y="1302349"/>
                  <a:pt x="524" y="1167619"/>
                </a:cubicBezTo>
                <a:cubicBezTo>
                  <a:pt x="494" y="1164790"/>
                  <a:pt x="924" y="1161880"/>
                  <a:pt x="1354" y="1158970"/>
                </a:cubicBezTo>
                <a:lnTo>
                  <a:pt x="1030" y="1157138"/>
                </a:lnTo>
                <a:lnTo>
                  <a:pt x="1408" y="1156599"/>
                </a:lnTo>
                <a:cubicBezTo>
                  <a:pt x="38392" y="803233"/>
                  <a:pt x="138594" y="457874"/>
                  <a:pt x="293830" y="140762"/>
                </a:cubicBezTo>
                <a:lnTo>
                  <a:pt x="368979" y="1"/>
                </a:lnTo>
                <a:close/>
              </a:path>
            </a:pathLst>
          </a:custGeom>
          <a:solidFill>
            <a:srgbClr val="BDD640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086A91E8-EEB0-8C4B-15DF-F15C5CC95E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71364" y="6540543"/>
            <a:ext cx="6840000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KV Roadshow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96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735960" y="3285456"/>
            <a:ext cx="5112000" cy="88639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1511A9DD-DAF5-008A-A3E3-AB0EAACDB3AF}"/>
              </a:ext>
            </a:extLst>
          </p:cNvPr>
          <p:cNvSpPr/>
          <p:nvPr userDrawn="1"/>
        </p:nvSpPr>
        <p:spPr bwMode="gray">
          <a:xfrm rot="704832">
            <a:off x="-193653" y="3092090"/>
            <a:ext cx="5046898" cy="1580763"/>
          </a:xfrm>
          <a:custGeom>
            <a:avLst/>
            <a:gdLst>
              <a:gd name="connsiteX0" fmla="*/ 0 w 5046898"/>
              <a:gd name="connsiteY0" fmla="*/ 98805 h 1580763"/>
              <a:gd name="connsiteX1" fmla="*/ 137187 w 5046898"/>
              <a:gd name="connsiteY1" fmla="*/ 144878 h 1580763"/>
              <a:gd name="connsiteX2" fmla="*/ 585267 w 5046898"/>
              <a:gd name="connsiteY2" fmla="*/ 261434 h 1580763"/>
              <a:gd name="connsiteX3" fmla="*/ 4208966 w 5046898"/>
              <a:gd name="connsiteY3" fmla="*/ 36743 h 1580763"/>
              <a:gd name="connsiteX4" fmla="*/ 5010156 w 5046898"/>
              <a:gd name="connsiteY4" fmla="*/ 415405 h 1580763"/>
              <a:gd name="connsiteX5" fmla="*/ 4631494 w 5046898"/>
              <a:gd name="connsiteY5" fmla="*/ 1216594 h 1580763"/>
              <a:gd name="connsiteX6" fmla="*/ 4610905 w 5046898"/>
              <a:gd name="connsiteY6" fmla="*/ 1223756 h 1580763"/>
              <a:gd name="connsiteX7" fmla="*/ 4605533 w 5046898"/>
              <a:gd name="connsiteY7" fmla="*/ 1225546 h 1580763"/>
              <a:gd name="connsiteX8" fmla="*/ 4604638 w 5046898"/>
              <a:gd name="connsiteY8" fmla="*/ 1225546 h 1580763"/>
              <a:gd name="connsiteX9" fmla="*/ 322978 w 5046898"/>
              <a:gd name="connsiteY9" fmla="*/ 1326701 h 1580763"/>
              <a:gd name="connsiteX10" fmla="*/ 251104 w 5046898"/>
              <a:gd name="connsiteY10" fmla="*/ 1306329 h 158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46898" h="1580763">
                <a:moveTo>
                  <a:pt x="0" y="98805"/>
                </a:moveTo>
                <a:lnTo>
                  <a:pt x="137187" y="144878"/>
                </a:lnTo>
                <a:cubicBezTo>
                  <a:pt x="285282" y="188966"/>
                  <a:pt x="434764" y="227865"/>
                  <a:pt x="585267" y="261434"/>
                </a:cubicBezTo>
                <a:cubicBezTo>
                  <a:pt x="1789287" y="531779"/>
                  <a:pt x="3059552" y="448527"/>
                  <a:pt x="4208966" y="36743"/>
                </a:cubicBezTo>
                <a:cubicBezTo>
                  <a:pt x="4534814" y="-79631"/>
                  <a:pt x="4893783" y="89559"/>
                  <a:pt x="5010156" y="415405"/>
                </a:cubicBezTo>
                <a:cubicBezTo>
                  <a:pt x="5126530" y="741252"/>
                  <a:pt x="4957340" y="1100220"/>
                  <a:pt x="4631494" y="1216594"/>
                </a:cubicBezTo>
                <a:cubicBezTo>
                  <a:pt x="4624331" y="1219279"/>
                  <a:pt x="4618066" y="1221070"/>
                  <a:pt x="4610905" y="1223756"/>
                </a:cubicBezTo>
                <a:lnTo>
                  <a:pt x="4605533" y="1225546"/>
                </a:lnTo>
                <a:lnTo>
                  <a:pt x="4604638" y="1225546"/>
                </a:lnTo>
                <a:cubicBezTo>
                  <a:pt x="3217999" y="1661500"/>
                  <a:pt x="1714987" y="1697307"/>
                  <a:pt x="322978" y="1326701"/>
                </a:cubicBezTo>
                <a:lnTo>
                  <a:pt x="251104" y="1306329"/>
                </a:lnTo>
                <a:close/>
              </a:path>
            </a:pathLst>
          </a:custGeom>
          <a:solidFill>
            <a:srgbClr val="00718F"/>
          </a:solidFill>
          <a:ln w="8948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3A50B756-9016-AB6D-69B3-FC9531B57DF2}"/>
              </a:ext>
            </a:extLst>
          </p:cNvPr>
          <p:cNvSpPr/>
          <p:nvPr/>
        </p:nvSpPr>
        <p:spPr bwMode="gray">
          <a:xfrm rot="704832">
            <a:off x="-190163" y="277950"/>
            <a:ext cx="1985433" cy="1663820"/>
          </a:xfrm>
          <a:custGeom>
            <a:avLst/>
            <a:gdLst>
              <a:gd name="connsiteX0" fmla="*/ 0 w 1985433"/>
              <a:gd name="connsiteY0" fmla="*/ 0 h 1663820"/>
              <a:gd name="connsiteX1" fmla="*/ 53749 w 1985433"/>
              <a:gd name="connsiteY1" fmla="*/ 38869 h 1663820"/>
              <a:gd name="connsiteX2" fmla="*/ 1625426 w 1985433"/>
              <a:gd name="connsiteY2" fmla="*/ 733580 h 1663820"/>
              <a:gd name="connsiteX3" fmla="*/ 1971861 w 1985433"/>
              <a:gd name="connsiteY3" fmla="*/ 1303813 h 1663820"/>
              <a:gd name="connsiteX4" fmla="*/ 1401629 w 1985433"/>
              <a:gd name="connsiteY4" fmla="*/ 1650248 h 1663820"/>
              <a:gd name="connsiteX5" fmla="*/ 1385517 w 1985433"/>
              <a:gd name="connsiteY5" fmla="*/ 1645772 h 1663820"/>
              <a:gd name="connsiteX6" fmla="*/ 1381936 w 1985433"/>
              <a:gd name="connsiteY6" fmla="*/ 1645772 h 1663820"/>
              <a:gd name="connsiteX7" fmla="*/ 1381040 w 1985433"/>
              <a:gd name="connsiteY7" fmla="*/ 1644877 h 1663820"/>
              <a:gd name="connsiteX8" fmla="*/ 380860 w 1985433"/>
              <a:gd name="connsiteY8" fmla="*/ 1254277 h 1663820"/>
              <a:gd name="connsiteX9" fmla="*/ 245645 w 1985433"/>
              <a:gd name="connsiteY9" fmla="*/ 1181271 h 1663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5433" h="1663820">
                <a:moveTo>
                  <a:pt x="0" y="0"/>
                </a:moveTo>
                <a:lnTo>
                  <a:pt x="53749" y="38869"/>
                </a:lnTo>
                <a:cubicBezTo>
                  <a:pt x="533232" y="360541"/>
                  <a:pt x="1067614" y="597065"/>
                  <a:pt x="1625426" y="733580"/>
                </a:cubicBezTo>
                <a:cubicBezTo>
                  <a:pt x="1878762" y="795348"/>
                  <a:pt x="2033628" y="1051370"/>
                  <a:pt x="1971861" y="1303813"/>
                </a:cubicBezTo>
                <a:cubicBezTo>
                  <a:pt x="1910093" y="1557150"/>
                  <a:pt x="1654072" y="1712016"/>
                  <a:pt x="1401629" y="1650248"/>
                </a:cubicBezTo>
                <a:cubicBezTo>
                  <a:pt x="1396259" y="1649353"/>
                  <a:pt x="1390887" y="1647563"/>
                  <a:pt x="1385517" y="1645772"/>
                </a:cubicBezTo>
                <a:lnTo>
                  <a:pt x="1381936" y="1645772"/>
                </a:lnTo>
                <a:lnTo>
                  <a:pt x="1381040" y="1644877"/>
                </a:lnTo>
                <a:cubicBezTo>
                  <a:pt x="1035905" y="1545890"/>
                  <a:pt x="700793" y="1414614"/>
                  <a:pt x="380860" y="1254277"/>
                </a:cubicBezTo>
                <a:lnTo>
                  <a:pt x="245645" y="1181271"/>
                </a:lnTo>
                <a:close/>
              </a:path>
            </a:pathLst>
          </a:custGeom>
          <a:solidFill>
            <a:srgbClr val="BDD640"/>
          </a:solidFill>
          <a:ln w="8948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07872D5-DBA6-7008-DCDC-DDD0E6E07E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9804301" y="5836454"/>
            <a:ext cx="2016224" cy="65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C5A8A6A-A5BA-5DAD-4717-93CE4E2FA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377179" y="5994531"/>
            <a:ext cx="1443345" cy="470824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68C505-FB12-E8D5-B60C-5B4BD06F8D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0" y="0"/>
            <a:ext cx="12192000" cy="5733256"/>
          </a:xfrm>
          <a:custGeom>
            <a:avLst/>
            <a:gdLst>
              <a:gd name="connsiteX0" fmla="*/ 0 w 12192000"/>
              <a:gd name="connsiteY0" fmla="*/ 0 h 5733256"/>
              <a:gd name="connsiteX1" fmla="*/ 12192000 w 12192000"/>
              <a:gd name="connsiteY1" fmla="*/ 0 h 5733256"/>
              <a:gd name="connsiteX2" fmla="*/ 12192000 w 12192000"/>
              <a:gd name="connsiteY2" fmla="*/ 5733256 h 5733256"/>
              <a:gd name="connsiteX3" fmla="*/ 0 w 12192000"/>
              <a:gd name="connsiteY3" fmla="*/ 5733256 h 573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733256">
                <a:moveTo>
                  <a:pt x="0" y="0"/>
                </a:moveTo>
                <a:lnTo>
                  <a:pt x="12192000" y="0"/>
                </a:lnTo>
                <a:lnTo>
                  <a:pt x="12192000" y="5733256"/>
                </a:lnTo>
                <a:lnTo>
                  <a:pt x="0" y="5733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92000" rIns="72000" bIns="72000" rtlCol="0" anchor="ctr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AE011E7-4931-A233-A7E4-B78C199797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" y="4987089"/>
            <a:ext cx="2916201" cy="987708"/>
          </a:xfrm>
          <a:custGeom>
            <a:avLst/>
            <a:gdLst>
              <a:gd name="connsiteX0" fmla="*/ 2638517 w 2916201"/>
              <a:gd name="connsiteY0" fmla="*/ 712 h 987708"/>
              <a:gd name="connsiteX1" fmla="*/ 2876067 w 2916201"/>
              <a:gd name="connsiteY1" fmla="*/ 148697 h 987708"/>
              <a:gd name="connsiteX2" fmla="*/ 2767504 w 2916201"/>
              <a:gd name="connsiteY2" fmla="*/ 556042 h 987708"/>
              <a:gd name="connsiteX3" fmla="*/ 2758483 w 2916201"/>
              <a:gd name="connsiteY3" fmla="*/ 561157 h 987708"/>
              <a:gd name="connsiteX4" fmla="*/ 2756122 w 2916201"/>
              <a:gd name="connsiteY4" fmla="*/ 562454 h 987708"/>
              <a:gd name="connsiteX5" fmla="*/ 2755704 w 2916201"/>
              <a:gd name="connsiteY5" fmla="*/ 562531 h 987708"/>
              <a:gd name="connsiteX6" fmla="*/ 760804 w 2916201"/>
              <a:gd name="connsiteY6" fmla="*/ 976624 h 987708"/>
              <a:gd name="connsiteX7" fmla="*/ 6661 w 2916201"/>
              <a:gd name="connsiteY7" fmla="*/ 837948 h 987708"/>
              <a:gd name="connsiteX8" fmla="*/ 0 w 2916201"/>
              <a:gd name="connsiteY8" fmla="*/ 835738 h 987708"/>
              <a:gd name="connsiteX9" fmla="*/ 0 w 2916201"/>
              <a:gd name="connsiteY9" fmla="*/ 321696 h 987708"/>
              <a:gd name="connsiteX10" fmla="*/ 138091 w 2916201"/>
              <a:gd name="connsiteY10" fmla="*/ 361555 h 987708"/>
              <a:gd name="connsiteX11" fmla="*/ 792291 w 2916201"/>
              <a:gd name="connsiteY11" fmla="*/ 455675 h 987708"/>
              <a:gd name="connsiteX12" fmla="*/ 2468722 w 2916201"/>
              <a:gd name="connsiteY12" fmla="*/ 40134 h 987708"/>
              <a:gd name="connsiteX13" fmla="*/ 2638517 w 2916201"/>
              <a:gd name="connsiteY13" fmla="*/ 712 h 987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16201" h="987708">
                <a:moveTo>
                  <a:pt x="2638517" y="712"/>
                </a:moveTo>
                <a:cubicBezTo>
                  <a:pt x="2734006" y="7314"/>
                  <a:pt x="2824587" y="59630"/>
                  <a:pt x="2876067" y="148697"/>
                </a:cubicBezTo>
                <a:cubicBezTo>
                  <a:pt x="2958435" y="291206"/>
                  <a:pt x="2910013" y="473674"/>
                  <a:pt x="2767504" y="556042"/>
                </a:cubicBezTo>
                <a:cubicBezTo>
                  <a:pt x="2764382" y="557912"/>
                  <a:pt x="2761604" y="559286"/>
                  <a:pt x="2758483" y="561157"/>
                </a:cubicBezTo>
                <a:lnTo>
                  <a:pt x="2756122" y="562454"/>
                </a:lnTo>
                <a:lnTo>
                  <a:pt x="2755704" y="562531"/>
                </a:lnTo>
                <a:cubicBezTo>
                  <a:pt x="2144182" y="885309"/>
                  <a:pt x="1443928" y="1030810"/>
                  <a:pt x="760804" y="976624"/>
                </a:cubicBezTo>
                <a:cubicBezTo>
                  <a:pt x="505033" y="956720"/>
                  <a:pt x="251897" y="909969"/>
                  <a:pt x="6661" y="837948"/>
                </a:cubicBezTo>
                <a:lnTo>
                  <a:pt x="0" y="835738"/>
                </a:lnTo>
                <a:lnTo>
                  <a:pt x="0" y="321696"/>
                </a:lnTo>
                <a:lnTo>
                  <a:pt x="138091" y="361555"/>
                </a:lnTo>
                <a:cubicBezTo>
                  <a:pt x="352671" y="415545"/>
                  <a:pt x="572385" y="447226"/>
                  <a:pt x="792291" y="455675"/>
                </a:cubicBezTo>
                <a:cubicBezTo>
                  <a:pt x="1378859" y="479047"/>
                  <a:pt x="1966137" y="331281"/>
                  <a:pt x="2468722" y="40134"/>
                </a:cubicBezTo>
                <a:cubicBezTo>
                  <a:pt x="2522163" y="9246"/>
                  <a:pt x="2581223" y="-3249"/>
                  <a:pt x="2638517" y="71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92BAC975-A6C5-F6F3-818F-D3DEDBC43E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0" y="5049686"/>
            <a:ext cx="1622540" cy="590903"/>
          </a:xfrm>
          <a:custGeom>
            <a:avLst/>
            <a:gdLst>
              <a:gd name="connsiteX0" fmla="*/ 0 w 1622540"/>
              <a:gd name="connsiteY0" fmla="*/ 0 h 590903"/>
              <a:gd name="connsiteX1" fmla="*/ 52953 w 1622540"/>
              <a:gd name="connsiteY1" fmla="*/ 21328 h 590903"/>
              <a:gd name="connsiteX2" fmla="*/ 1349983 w 1622540"/>
              <a:gd name="connsiteY2" fmla="*/ 107970 h 590903"/>
              <a:gd name="connsiteX3" fmla="*/ 1617283 w 1622540"/>
              <a:gd name="connsiteY3" fmla="*/ 279138 h 590903"/>
              <a:gd name="connsiteX4" fmla="*/ 1446116 w 1622540"/>
              <a:gd name="connsiteY4" fmla="*/ 546437 h 590903"/>
              <a:gd name="connsiteX5" fmla="*/ 1438295 w 1622540"/>
              <a:gd name="connsiteY5" fmla="*/ 547895 h 590903"/>
              <a:gd name="connsiteX6" fmla="*/ 1436765 w 1622540"/>
              <a:gd name="connsiteY6" fmla="*/ 548644 h 590903"/>
              <a:gd name="connsiteX7" fmla="*/ 1436195 w 1622540"/>
              <a:gd name="connsiteY7" fmla="*/ 548449 h 590903"/>
              <a:gd name="connsiteX8" fmla="*/ 92691 w 1622540"/>
              <a:gd name="connsiteY8" fmla="*/ 454336 h 590903"/>
              <a:gd name="connsiteX9" fmla="*/ 1 w 1622540"/>
              <a:gd name="connsiteY9" fmla="*/ 420210 h 59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22540" h="590903">
                <a:moveTo>
                  <a:pt x="0" y="0"/>
                </a:moveTo>
                <a:lnTo>
                  <a:pt x="52953" y="21328"/>
                </a:lnTo>
                <a:cubicBezTo>
                  <a:pt x="468020" y="172781"/>
                  <a:pt x="922966" y="201342"/>
                  <a:pt x="1349983" y="107970"/>
                </a:cubicBezTo>
                <a:cubicBezTo>
                  <a:pt x="1471144" y="81367"/>
                  <a:pt x="1590867" y="158359"/>
                  <a:pt x="1617283" y="279138"/>
                </a:cubicBezTo>
                <a:cubicBezTo>
                  <a:pt x="1643886" y="400298"/>
                  <a:pt x="1566894" y="520022"/>
                  <a:pt x="1446116" y="546437"/>
                </a:cubicBezTo>
                <a:cubicBezTo>
                  <a:pt x="1443634" y="547178"/>
                  <a:pt x="1440964" y="547537"/>
                  <a:pt x="1438295" y="547895"/>
                </a:cubicBezTo>
                <a:lnTo>
                  <a:pt x="1436765" y="548644"/>
                </a:lnTo>
                <a:lnTo>
                  <a:pt x="1436195" y="548449"/>
                </a:lnTo>
                <a:cubicBezTo>
                  <a:pt x="987747" y="628191"/>
                  <a:pt x="521726" y="594924"/>
                  <a:pt x="92691" y="454336"/>
                </a:cubicBezTo>
                <a:lnTo>
                  <a:pt x="1" y="420210"/>
                </a:lnTo>
                <a:close/>
              </a:path>
            </a:pathLst>
          </a:custGeom>
          <a:solidFill>
            <a:srgbClr val="BDD640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086A91E8-EEB0-8C4B-15DF-F15C5CC95E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71364" y="6540543"/>
            <a:ext cx="6840000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KV Roadshow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95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 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55C4B34F-BEFA-B326-056D-1BF42A7B486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5951540" y="1"/>
            <a:ext cx="6240460" cy="5494894"/>
          </a:xfrm>
          <a:custGeom>
            <a:avLst/>
            <a:gdLst>
              <a:gd name="connsiteX0" fmla="*/ 49332 w 6240460"/>
              <a:gd name="connsiteY0" fmla="*/ 0 h 5494894"/>
              <a:gd name="connsiteX1" fmla="*/ 6240460 w 6240460"/>
              <a:gd name="connsiteY1" fmla="*/ 0 h 5494894"/>
              <a:gd name="connsiteX2" fmla="*/ 6240460 w 6240460"/>
              <a:gd name="connsiteY2" fmla="*/ 5333889 h 5494894"/>
              <a:gd name="connsiteX3" fmla="*/ 6206982 w 6240460"/>
              <a:gd name="connsiteY3" fmla="*/ 5343118 h 5494894"/>
              <a:gd name="connsiteX4" fmla="*/ 4965921 w 6240460"/>
              <a:gd name="connsiteY4" fmla="*/ 5494894 h 5494894"/>
              <a:gd name="connsiteX5" fmla="*/ 0 w 6240460"/>
              <a:gd name="connsiteY5" fmla="*/ 673935 h 5494894"/>
              <a:gd name="connsiteX6" fmla="*/ 25638 w 6240460"/>
              <a:gd name="connsiteY6" fmla="*/ 181020 h 5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40460" h="5494894">
                <a:moveTo>
                  <a:pt x="49332" y="0"/>
                </a:moveTo>
                <a:lnTo>
                  <a:pt x="6240460" y="0"/>
                </a:lnTo>
                <a:lnTo>
                  <a:pt x="6240460" y="5333889"/>
                </a:lnTo>
                <a:lnTo>
                  <a:pt x="6206982" y="5343118"/>
                </a:lnTo>
                <a:cubicBezTo>
                  <a:pt x="5810307" y="5442199"/>
                  <a:pt x="5394453" y="5494894"/>
                  <a:pt x="4965921" y="5494894"/>
                </a:cubicBezTo>
                <a:cubicBezTo>
                  <a:pt x="2223318" y="5494894"/>
                  <a:pt x="0" y="3336477"/>
                  <a:pt x="0" y="673935"/>
                </a:cubicBezTo>
                <a:cubicBezTo>
                  <a:pt x="0" y="507526"/>
                  <a:pt x="8685" y="343087"/>
                  <a:pt x="25638" y="18102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 anchor="t">
            <a:noAutofit/>
          </a:bodyPr>
          <a:lstStyle>
            <a:lvl1pPr algn="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So fügen Sie ein Hintergrundbild ein:</a:t>
            </a:r>
            <a:br>
              <a:rPr lang="de-DE" dirty="0"/>
            </a:br>
            <a:r>
              <a:rPr lang="de-DE" dirty="0"/>
              <a:t>Bitte wählen Sie ein Bild aus, indem </a:t>
            </a:r>
            <a:br>
              <a:rPr lang="de-DE" dirty="0"/>
            </a:br>
            <a:r>
              <a:rPr lang="de-DE" dirty="0"/>
              <a:t>Sie auf den Reiter „Einfügen“ klicken </a:t>
            </a:r>
            <a:br>
              <a:rPr lang="de-DE" dirty="0"/>
            </a:br>
            <a:r>
              <a:rPr lang="de-DE" dirty="0"/>
              <a:t>und den Befehl „Bilder“ wählen.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1A88BA-6AF4-2BD7-495B-EE9D347C1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9417" y="3783224"/>
            <a:ext cx="5112000" cy="88639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Präsentationstitel durch Klicken bearbeiten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FAFB752-2E99-252D-650E-1FD1D20EE8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839417" y="4833156"/>
            <a:ext cx="5112000" cy="2769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Untertitel durch Klicken bearbeiten</a:t>
            </a:r>
          </a:p>
        </p:txBody>
      </p:sp>
      <p:sp>
        <p:nvSpPr>
          <p:cNvPr id="21" name="Textplatzhalter 18">
            <a:extLst>
              <a:ext uri="{FF2B5EF4-FFF2-40B4-BE49-F238E27FC236}">
                <a16:creationId xmlns:a16="http://schemas.microsoft.com/office/drawing/2014/main" id="{FA97EF86-0316-E59E-6F7E-F648B2619A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39417" y="6165304"/>
            <a:ext cx="5112000" cy="1384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900" b="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900" b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noProof="0" dirty="0"/>
              <a:t>Datum  |  Ort  |  Vortragender durch Klicken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3F2E404-C597-4B41-2E41-252B486699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613513" y="-1"/>
            <a:ext cx="6199757" cy="5494282"/>
          </a:xfrm>
          <a:custGeom>
            <a:avLst/>
            <a:gdLst>
              <a:gd name="connsiteX0" fmla="*/ 541615 w 6199757"/>
              <a:gd name="connsiteY0" fmla="*/ 0 h 5494282"/>
              <a:gd name="connsiteX1" fmla="*/ 540262 w 6199757"/>
              <a:gd name="connsiteY1" fmla="*/ 179747 h 5494282"/>
              <a:gd name="connsiteX2" fmla="*/ 1308360 w 6199757"/>
              <a:gd name="connsiteY2" fmla="*/ 2620176 h 5494282"/>
              <a:gd name="connsiteX3" fmla="*/ 3236961 w 6199757"/>
              <a:gd name="connsiteY3" fmla="*/ 4255926 h 5494282"/>
              <a:gd name="connsiteX4" fmla="*/ 5709026 w 6199757"/>
              <a:gd name="connsiteY4" fmla="*/ 4612115 h 5494282"/>
              <a:gd name="connsiteX5" fmla="*/ 6195600 w 6199757"/>
              <a:gd name="connsiteY5" fmla="*/ 4979359 h 5494282"/>
              <a:gd name="connsiteX6" fmla="*/ 5828356 w 6199757"/>
              <a:gd name="connsiteY6" fmla="*/ 5465932 h 5494282"/>
              <a:gd name="connsiteX7" fmla="*/ 5813486 w 6199757"/>
              <a:gd name="connsiteY7" fmla="*/ 5467873 h 5494282"/>
              <a:gd name="connsiteX8" fmla="*/ 5809618 w 6199757"/>
              <a:gd name="connsiteY8" fmla="*/ 5468327 h 5494282"/>
              <a:gd name="connsiteX9" fmla="*/ 5809015 w 6199757"/>
              <a:gd name="connsiteY9" fmla="*/ 5468201 h 5494282"/>
              <a:gd name="connsiteX10" fmla="*/ 2911109 w 6199757"/>
              <a:gd name="connsiteY10" fmla="*/ 4936658 h 5494282"/>
              <a:gd name="connsiteX11" fmla="*/ 761386 w 6199757"/>
              <a:gd name="connsiteY11" fmla="*/ 2966850 h 5494282"/>
              <a:gd name="connsiteX12" fmla="*/ 498 w 6199757"/>
              <a:gd name="connsiteY12" fmla="*/ 183237 h 5494282"/>
              <a:gd name="connsiteX13" fmla="*/ 9105 w 6199757"/>
              <a:gd name="connsiteY13" fmla="*/ 0 h 54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99757" h="5494282">
                <a:moveTo>
                  <a:pt x="541615" y="0"/>
                </a:moveTo>
                <a:lnTo>
                  <a:pt x="540262" y="179747"/>
                </a:lnTo>
                <a:cubicBezTo>
                  <a:pt x="562011" y="1049125"/>
                  <a:pt x="833138" y="1904947"/>
                  <a:pt x="1308360" y="2620176"/>
                </a:cubicBezTo>
                <a:cubicBezTo>
                  <a:pt x="1782128" y="3336359"/>
                  <a:pt x="2463654" y="3906421"/>
                  <a:pt x="3236961" y="4255926"/>
                </a:cubicBezTo>
                <a:cubicBezTo>
                  <a:pt x="4010016" y="4606636"/>
                  <a:pt x="4877212" y="4728472"/>
                  <a:pt x="5709026" y="4612115"/>
                </a:cubicBezTo>
                <a:cubicBezTo>
                  <a:pt x="5944785" y="4579373"/>
                  <a:pt x="6162859" y="4743599"/>
                  <a:pt x="6195600" y="4979359"/>
                </a:cubicBezTo>
                <a:cubicBezTo>
                  <a:pt x="6228342" y="5215118"/>
                  <a:pt x="6064116" y="5433190"/>
                  <a:pt x="5828356" y="5465932"/>
                </a:cubicBezTo>
                <a:cubicBezTo>
                  <a:pt x="5823157" y="5466739"/>
                  <a:pt x="5818685" y="5467066"/>
                  <a:pt x="5813486" y="5467873"/>
                </a:cubicBezTo>
                <a:lnTo>
                  <a:pt x="5809618" y="5468327"/>
                </a:lnTo>
                <a:lnTo>
                  <a:pt x="5809015" y="5468201"/>
                </a:lnTo>
                <a:cubicBezTo>
                  <a:pt x="4814043" y="5567613"/>
                  <a:pt x="3796736" y="5381224"/>
                  <a:pt x="2911109" y="4936658"/>
                </a:cubicBezTo>
                <a:cubicBezTo>
                  <a:pt x="2026312" y="4494152"/>
                  <a:pt x="1270567" y="3806130"/>
                  <a:pt x="761386" y="2966850"/>
                </a:cubicBezTo>
                <a:cubicBezTo>
                  <a:pt x="250625" y="2129127"/>
                  <a:pt x="-13063" y="1152829"/>
                  <a:pt x="498" y="183237"/>
                </a:cubicBezTo>
                <a:lnTo>
                  <a:pt x="910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52104B7-9186-2500-01F9-6B3D349565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14454" y="0"/>
            <a:ext cx="968377" cy="2160315"/>
          </a:xfrm>
          <a:custGeom>
            <a:avLst/>
            <a:gdLst>
              <a:gd name="connsiteX0" fmla="*/ 6277546 w 6277546"/>
              <a:gd name="connsiteY0" fmla="*/ 3176854 h 3183953"/>
              <a:gd name="connsiteX1" fmla="*/ 6277546 w 6277546"/>
              <a:gd name="connsiteY1" fmla="*/ 3177396 h 3183953"/>
              <a:gd name="connsiteX2" fmla="*/ 6269402 w 6277546"/>
              <a:gd name="connsiteY2" fmla="*/ 3183953 h 3183953"/>
              <a:gd name="connsiteX3" fmla="*/ 593232 w 6277546"/>
              <a:gd name="connsiteY3" fmla="*/ 0 h 3183953"/>
              <a:gd name="connsiteX4" fmla="*/ 587603 w 6277546"/>
              <a:gd name="connsiteY4" fmla="*/ 80009 h 3183953"/>
              <a:gd name="connsiteX5" fmla="*/ 934707 w 6277546"/>
              <a:gd name="connsiteY5" fmla="*/ 1691861 h 3183953"/>
              <a:gd name="connsiteX6" fmla="*/ 787614 w 6277546"/>
              <a:gd name="connsiteY6" fmla="*/ 2126645 h 3183953"/>
              <a:gd name="connsiteX7" fmla="*/ 352830 w 6277546"/>
              <a:gd name="connsiteY7" fmla="*/ 1979551 h 3183953"/>
              <a:gd name="connsiteX8" fmla="*/ 348057 w 6277546"/>
              <a:gd name="connsiteY8" fmla="*/ 1969084 h 3183953"/>
              <a:gd name="connsiteX9" fmla="*/ 346474 w 6277546"/>
              <a:gd name="connsiteY9" fmla="*/ 1967197 h 3183953"/>
              <a:gd name="connsiteX10" fmla="*/ 346550 w 6277546"/>
              <a:gd name="connsiteY10" fmla="*/ 1966329 h 3183953"/>
              <a:gd name="connsiteX11" fmla="*/ 10527 w 6277546"/>
              <a:gd name="connsiteY11" fmla="*/ 47979 h 3183953"/>
              <a:gd name="connsiteX12" fmla="*/ 15800 w 6277546"/>
              <a:gd name="connsiteY12" fmla="*/ 1 h 3183953"/>
              <a:gd name="connsiteX0" fmla="*/ 6269402 w 6277546"/>
              <a:gd name="connsiteY0" fmla="*/ 3183953 h 3183953"/>
              <a:gd name="connsiteX1" fmla="*/ 6277546 w 6277546"/>
              <a:gd name="connsiteY1" fmla="*/ 3177396 h 3183953"/>
              <a:gd name="connsiteX2" fmla="*/ 6269402 w 6277546"/>
              <a:gd name="connsiteY2" fmla="*/ 3183953 h 3183953"/>
              <a:gd name="connsiteX3" fmla="*/ 593232 w 6277546"/>
              <a:gd name="connsiteY3" fmla="*/ 0 h 3183953"/>
              <a:gd name="connsiteX4" fmla="*/ 587603 w 6277546"/>
              <a:gd name="connsiteY4" fmla="*/ 80009 h 3183953"/>
              <a:gd name="connsiteX5" fmla="*/ 934707 w 6277546"/>
              <a:gd name="connsiteY5" fmla="*/ 1691861 h 3183953"/>
              <a:gd name="connsiteX6" fmla="*/ 787614 w 6277546"/>
              <a:gd name="connsiteY6" fmla="*/ 2126645 h 3183953"/>
              <a:gd name="connsiteX7" fmla="*/ 352830 w 6277546"/>
              <a:gd name="connsiteY7" fmla="*/ 1979551 h 3183953"/>
              <a:gd name="connsiteX8" fmla="*/ 348057 w 6277546"/>
              <a:gd name="connsiteY8" fmla="*/ 1969084 h 3183953"/>
              <a:gd name="connsiteX9" fmla="*/ 346474 w 6277546"/>
              <a:gd name="connsiteY9" fmla="*/ 1967197 h 3183953"/>
              <a:gd name="connsiteX10" fmla="*/ 346550 w 6277546"/>
              <a:gd name="connsiteY10" fmla="*/ 1966329 h 3183953"/>
              <a:gd name="connsiteX11" fmla="*/ 10527 w 6277546"/>
              <a:gd name="connsiteY11" fmla="*/ 47979 h 3183953"/>
              <a:gd name="connsiteX12" fmla="*/ 15800 w 6277546"/>
              <a:gd name="connsiteY12" fmla="*/ 1 h 3183953"/>
              <a:gd name="connsiteX13" fmla="*/ 593232 w 6277546"/>
              <a:gd name="connsiteY13" fmla="*/ 0 h 3183953"/>
              <a:gd name="connsiteX0" fmla="*/ 593232 w 968377"/>
              <a:gd name="connsiteY0" fmla="*/ 0 h 2160315"/>
              <a:gd name="connsiteX1" fmla="*/ 587603 w 968377"/>
              <a:gd name="connsiteY1" fmla="*/ 80009 h 2160315"/>
              <a:gd name="connsiteX2" fmla="*/ 934707 w 968377"/>
              <a:gd name="connsiteY2" fmla="*/ 1691861 h 2160315"/>
              <a:gd name="connsiteX3" fmla="*/ 787614 w 968377"/>
              <a:gd name="connsiteY3" fmla="*/ 2126645 h 2160315"/>
              <a:gd name="connsiteX4" fmla="*/ 352830 w 968377"/>
              <a:gd name="connsiteY4" fmla="*/ 1979551 h 2160315"/>
              <a:gd name="connsiteX5" fmla="*/ 348057 w 968377"/>
              <a:gd name="connsiteY5" fmla="*/ 1969084 h 2160315"/>
              <a:gd name="connsiteX6" fmla="*/ 346474 w 968377"/>
              <a:gd name="connsiteY6" fmla="*/ 1967197 h 2160315"/>
              <a:gd name="connsiteX7" fmla="*/ 346550 w 968377"/>
              <a:gd name="connsiteY7" fmla="*/ 1966329 h 2160315"/>
              <a:gd name="connsiteX8" fmla="*/ 10527 w 968377"/>
              <a:gd name="connsiteY8" fmla="*/ 47979 h 2160315"/>
              <a:gd name="connsiteX9" fmla="*/ 15800 w 968377"/>
              <a:gd name="connsiteY9" fmla="*/ 1 h 2160315"/>
              <a:gd name="connsiteX10" fmla="*/ 593232 w 968377"/>
              <a:gd name="connsiteY10" fmla="*/ 0 h 216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8377" h="2160315">
                <a:moveTo>
                  <a:pt x="593232" y="0"/>
                </a:moveTo>
                <a:lnTo>
                  <a:pt x="587603" y="80009"/>
                </a:lnTo>
                <a:cubicBezTo>
                  <a:pt x="568582" y="637477"/>
                  <a:pt x="689859" y="1195939"/>
                  <a:pt x="934707" y="1691861"/>
                </a:cubicBezTo>
                <a:cubicBezTo>
                  <a:pt x="1014259" y="1852637"/>
                  <a:pt x="947917" y="2047491"/>
                  <a:pt x="787614" y="2126645"/>
                </a:cubicBezTo>
                <a:cubicBezTo>
                  <a:pt x="626837" y="2206197"/>
                  <a:pt x="431985" y="2139856"/>
                  <a:pt x="352830" y="1979551"/>
                </a:cubicBezTo>
                <a:cubicBezTo>
                  <a:pt x="350924" y="1976327"/>
                  <a:pt x="349491" y="1972705"/>
                  <a:pt x="348057" y="1969084"/>
                </a:cubicBezTo>
                <a:lnTo>
                  <a:pt x="346474" y="1967197"/>
                </a:lnTo>
                <a:cubicBezTo>
                  <a:pt x="346499" y="1966908"/>
                  <a:pt x="346525" y="1966618"/>
                  <a:pt x="346550" y="1966329"/>
                </a:cubicBezTo>
                <a:cubicBezTo>
                  <a:pt x="78384" y="1364734"/>
                  <a:pt x="-37299" y="699098"/>
                  <a:pt x="10527" y="47979"/>
                </a:cubicBezTo>
                <a:lnTo>
                  <a:pt x="15800" y="1"/>
                </a:lnTo>
                <a:lnTo>
                  <a:pt x="593232" y="0"/>
                </a:lnTo>
                <a:close/>
              </a:path>
            </a:pathLst>
          </a:custGeom>
          <a:solidFill>
            <a:srgbClr val="BDD640"/>
          </a:solidFill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0">
                <a:noFill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100" b="0">
                <a:noFill/>
              </a:defRPr>
            </a:lvl9pPr>
          </a:lstStyle>
          <a:p>
            <a:pPr lvl="0"/>
            <a:r>
              <a:rPr lang="de-DE" noProof="0" dirty="0"/>
              <a:t> 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C5A8A6A-A5BA-5DAD-4717-93CE4E2FA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0377179" y="5994531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5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2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2"/>
            <a:ext cx="10837092" cy="492443"/>
          </a:xfrm>
        </p:spPr>
        <p:txBody>
          <a:bodyPr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8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90599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71394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969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07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 userDrawn="1"/>
        </p:nvSpPr>
        <p:spPr bwMode="white">
          <a:xfrm>
            <a:off x="0" y="3"/>
            <a:ext cx="12192000" cy="35730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5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>
              <a:spcBef>
                <a:spcPts val="0"/>
              </a:spcBef>
            </a:pPr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3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825383"/>
            <a:ext cx="3897221" cy="3431709"/>
          </a:xfrm>
          <a:prstGeom prst="rect">
            <a:avLst/>
          </a:prstGeom>
        </p:spPr>
        <p:txBody>
          <a:bodyPr wrap="none" anchor="b"/>
          <a:lstStyle>
            <a:lvl1pPr rtl="0"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30" y="4130210"/>
            <a:ext cx="10634892" cy="707886"/>
          </a:xfrm>
          <a:prstGeom prst="rect">
            <a:avLst/>
          </a:prstGeom>
        </p:spPr>
        <p:txBody>
          <a:bodyPr anchor="t"/>
          <a:lstStyle>
            <a:lvl1pPr rtl="0">
              <a:spcBef>
                <a:spcPts val="0"/>
              </a:spcBef>
              <a:defRPr sz="4000" b="1">
                <a:solidFill>
                  <a:schemeClr val="tx2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8" y="6354152"/>
            <a:ext cx="974204" cy="324000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2457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05273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56932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79338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26696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99884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1140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7B4C1A-6751-48D0-B22D-E72F15A4A3D5}" type="datetimeFigureOut">
              <a:rPr lang="de-DE" smtClean="0"/>
              <a:t>05.12.2023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44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6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5" y="1422402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4" y="1988842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1</a:t>
            </a:r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5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rtl="0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38123"/>
            <a:ext cx="11448000" cy="14362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C1A11A-637E-4556-BC74-C7E4EDD1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1016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38123"/>
            <a:ext cx="11448000" cy="14362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rtl="0"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4523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reen highlight">
    <p:bg>
      <p:bgPr>
        <a:gradFill>
          <a:gsLst>
            <a:gs pos="0">
              <a:srgbClr val="9CA9BA"/>
            </a:gs>
            <a:gs pos="100000">
              <a:srgbClr val="9CA9BA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0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think-cell Folie" r:id="rId6" imgW="395" imgH="394" progId="TCLayout.ActiveDocument.1">
                  <p:embed/>
                </p:oleObj>
              </mc:Choice>
              <mc:Fallback>
                <p:oleObj name="think-cell Folie" r:id="rId6" imgW="395" imgH="394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2"/>
            <a:ext cx="158751" cy="158751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de-DE" sz="2000" b="1" i="0" baseline="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2" y="0"/>
            <a:ext cx="609599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lvl="0" rtl="0" eaLnBrk="1"/>
            <a:endParaRPr lang="de-DE" sz="1200" dirty="0">
              <a:solidFill>
                <a:schemeClr val="bg1"/>
              </a:solidFill>
              <a:latin typeface="+mn-lt"/>
              <a:sym typeface="Trebuchet MS" panose="020B0603020202020204" pitchFamily="34" charset="0"/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3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020938"/>
            <a:ext cx="2743200" cy="2908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rtl="0">
              <a:lnSpc>
                <a:spcPct val="90000"/>
              </a:lnSpc>
              <a:spcAft>
                <a:spcPts val="600"/>
              </a:spcAft>
            </a:pPr>
            <a:r>
              <a:rPr lang="de-DE" sz="700" dirty="0">
                <a:solidFill>
                  <a:schemeClr val="bg1"/>
                </a:solidFill>
                <a:latin typeface="+mn-lt"/>
                <a:sym typeface="Trebuchet MS" panose="020B0603020202020204" pitchFamily="34" charset="0"/>
              </a:rPr>
              <a:t>Gothaer KV_AR_2019-02-20_Strategische_Perspektiven_beamer_v5_inkl.NBV_Seitenzahlen angepasst.pptx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0000" y="622800"/>
            <a:ext cx="6498933" cy="307776"/>
          </a:xfrm>
        </p:spPr>
        <p:txBody>
          <a:bodyPr vert="horz"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168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ags" Target="../tags/tag26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vmlDrawing" Target="../drawings/vmlDrawing14.v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20" Type="http://schemas.openxmlformats.org/officeDocument/2006/relationships/oleObject" Target="../embeddings/oleObject14.bin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ags" Target="../tags/tag27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image" Target="../media/image3.svg"/><Relationship Id="rId3" Type="http://schemas.openxmlformats.org/officeDocument/2006/relationships/slideLayout" Target="../slideLayouts/slideLayout30.xml"/><Relationship Id="rId21" Type="http://schemas.openxmlformats.org/officeDocument/2006/relationships/tags" Target="../tags/tag54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vmlDrawing" Target="../drawings/vmlDrawing29.v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image" Target="../media/image7.emf"/><Relationship Id="rId10" Type="http://schemas.openxmlformats.org/officeDocument/2006/relationships/slideLayout" Target="../slideLayouts/slideLayout3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oleObject" Target="../embeddings/oleObject29.bin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vmlDrawing" Target="../drawings/vmlDrawing37.v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oleObject" Target="../embeddings/oleObject37.bin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tags" Target="../tags/tag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think-cell Folie" r:id="rId17" imgW="352" imgH="353" progId="TCLayout.ActiveDocument.1">
                  <p:embed/>
                </p:oleObj>
              </mc:Choice>
              <mc:Fallback>
                <p:oleObj name="think-cell Folie" r:id="rId17" imgW="352" imgH="353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spcBef>
                <a:spcPts val="600"/>
              </a:spcBef>
              <a:buClr>
                <a:schemeClr val="accent1"/>
              </a:buClr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Headlinebalken"/>
          <p:cNvSpPr/>
          <p:nvPr/>
        </p:nvSpPr>
        <p:spPr bwMode="gray">
          <a:xfrm>
            <a:off x="0" y="3"/>
            <a:ext cx="12192000" cy="11247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901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EF8A8-9772-F655-A67C-24206218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57992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137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9" r:id="rId12"/>
  </p:sldLayoutIdLst>
  <p:hf hdr="0" ftr="0" dt="0"/>
  <p:txStyles>
    <p:titleStyle>
      <a:lvl1pPr algn="l" defTabSz="914354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354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2" indent="-179992" algn="l" defTabSz="914354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59982" indent="-179992" algn="l" defTabSz="914354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582" indent="-177792" algn="l" defTabSz="914354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420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 userDrawn="1">
            <p:custDataLst>
              <p:tags r:id="rId18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8" name="think-cell Folie" r:id="rId20" imgW="352" imgH="353" progId="TCLayout.ActiveDocument.1">
                  <p:embed/>
                </p:oleObj>
              </mc:Choice>
              <mc:Fallback>
                <p:oleObj name="think-cell Folie" r:id="rId20" imgW="352" imgH="353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rtl="0" eaLnBrk="1">
              <a:spcBef>
                <a:spcPts val="600"/>
              </a:spcBef>
              <a:buClr>
                <a:schemeClr val="accent1"/>
              </a:buClr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Headlinebalken"/>
          <p:cNvSpPr/>
          <p:nvPr/>
        </p:nvSpPr>
        <p:spPr bwMode="gray">
          <a:xfrm>
            <a:off x="0" y="3"/>
            <a:ext cx="12192000" cy="11247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 rtl="0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901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t"/>
          <a:lstStyle/>
          <a:p>
            <a:pPr marL="179992" indent="-179992" algn="l" rtl="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91436" tIns="45718" rIns="91436" bIns="45718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de-DE" dirty="0"/>
              <a:t> 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4"/>
            <a:ext cx="609600" cy="143629"/>
          </a:xfrm>
          <a:prstGeom prst="rect">
            <a:avLst/>
          </a:prstGeom>
        </p:spPr>
        <p:txBody>
          <a:bodyPr lIns="0" rIns="0"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4"/>
            <a:ext cx="9763309" cy="143629"/>
          </a:xfrm>
          <a:prstGeom prst="rect">
            <a:avLst/>
          </a:prstGeom>
        </p:spPr>
        <p:txBody>
          <a:bodyPr/>
          <a:lstStyle>
            <a:lvl1pPr rtl="0">
              <a:defRPr sz="900"/>
            </a:lvl1pPr>
          </a:lstStyle>
          <a:p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lvl1pPr algn="r" rtl="0">
              <a:defRPr sz="900"/>
            </a:lvl1pPr>
          </a:lstStyle>
          <a:p>
            <a:r>
              <a:rPr lang="de-DE" smtClean="0"/>
              <a:t> 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EF8A8-9772-F655-A67C-24206218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57992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513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734" r:id="rId15"/>
  </p:sldLayoutIdLst>
  <p:hf hdr="0" ftr="0" dt="0"/>
  <p:txStyles>
    <p:titleStyle>
      <a:lvl1pPr algn="l" defTabSz="914354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354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2" indent="-179992" algn="l" defTabSz="914354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59982" indent="-179992" algn="l" defTabSz="914354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582" indent="-177792" algn="l" defTabSz="914354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pos="3840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8" orient="horz" pos="2455">
          <p15:clr>
            <a:srgbClr val="F26B43"/>
          </p15:clr>
        </p15:guide>
        <p15:guide id="9" orient="horz" pos="420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C20A6941-9D97-434A-B295-5DAEBB75E61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4" name="think-cell Folie" r:id="rId22" imgW="306" imgH="306" progId="TCLayout.ActiveDocument.1">
                  <p:embed/>
                </p:oleObj>
              </mc:Choice>
              <mc:Fallback>
                <p:oleObj name="think-cell Folie" r:id="rId22" imgW="306" imgH="306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C20A6941-9D97-434A-B295-5DAEBB75E6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17EC012D-3505-8F90-193C-866FAB5CD028}"/>
              </a:ext>
            </a:extLst>
          </p:cNvPr>
          <p:cNvSpPr/>
          <p:nvPr userDrawn="1"/>
        </p:nvSpPr>
        <p:spPr bwMode="gray">
          <a:xfrm rot="5400000">
            <a:off x="5159618" y="-5159618"/>
            <a:ext cx="1872762" cy="12191999"/>
          </a:xfrm>
          <a:custGeom>
            <a:avLst/>
            <a:gdLst>
              <a:gd name="connsiteX0" fmla="*/ 0 w 1872762"/>
              <a:gd name="connsiteY0" fmla="*/ 12191999 h 12191999"/>
              <a:gd name="connsiteX1" fmla="*/ 1 w 1872762"/>
              <a:gd name="connsiteY1" fmla="*/ 0 h 12191999"/>
              <a:gd name="connsiteX2" fmla="*/ 1872762 w 1872762"/>
              <a:gd name="connsiteY2" fmla="*/ 0 h 12191999"/>
              <a:gd name="connsiteX3" fmla="*/ 1776300 w 1872762"/>
              <a:gd name="connsiteY3" fmla="*/ 453252 h 12191999"/>
              <a:gd name="connsiteX4" fmla="*/ 1348280 w 1872762"/>
              <a:gd name="connsiteY4" fmla="*/ 12164505 h 12191999"/>
              <a:gd name="connsiteX5" fmla="*/ 1352009 w 1872762"/>
              <a:gd name="connsiteY5" fmla="*/ 12191998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762" h="12191999">
                <a:moveTo>
                  <a:pt x="0" y="12191999"/>
                </a:moveTo>
                <a:lnTo>
                  <a:pt x="1" y="0"/>
                </a:lnTo>
                <a:lnTo>
                  <a:pt x="1872762" y="0"/>
                </a:lnTo>
                <a:lnTo>
                  <a:pt x="1776300" y="453252"/>
                </a:lnTo>
                <a:cubicBezTo>
                  <a:pt x="1001529" y="4313455"/>
                  <a:pt x="857010" y="8283973"/>
                  <a:pt x="1348280" y="12164505"/>
                </a:cubicBezTo>
                <a:lnTo>
                  <a:pt x="1352009" y="12191998"/>
                </a:lnTo>
                <a:close/>
              </a:path>
            </a:pathLst>
          </a:custGeom>
          <a:solidFill>
            <a:srgbClr val="00718F">
              <a:alpha val="20000"/>
            </a:srgbClr>
          </a:solidFill>
          <a:ln w="6153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364" y="230898"/>
            <a:ext cx="11448000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dirty="0"/>
              <a:t>Folientitel durch Klicken bearbeiten</a:t>
            </a:r>
            <a:br>
              <a:rPr lang="de-DE" dirty="0"/>
            </a:br>
            <a:r>
              <a:rPr lang="de-DE" dirty="0"/>
              <a:t>(maximal zweizeilig)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364" y="1412776"/>
            <a:ext cx="11448000" cy="26776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noProof="0" dirty="0"/>
              <a:t>Text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72C945A-6A2D-602C-58B0-4838860B47E5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 bwMode="gray">
          <a:xfrm>
            <a:off x="10377179" y="5994531"/>
            <a:ext cx="1443345" cy="4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4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>
          <p15:clr>
            <a:srgbClr val="F26B43"/>
          </p15:clr>
        </p15:guide>
        <p15:guide id="3" pos="7446">
          <p15:clr>
            <a:srgbClr val="F26B43"/>
          </p15:clr>
        </p15:guide>
        <p15:guide id="4" orient="horz" pos="3612">
          <p15:clr>
            <a:srgbClr val="F26B43"/>
          </p15:clr>
        </p15:guide>
        <p15:guide id="6" pos="3749">
          <p15:clr>
            <a:srgbClr val="F26B43"/>
          </p15:clr>
        </p15:guide>
        <p15:guide id="7" pos="3931">
          <p15:clr>
            <a:srgbClr val="F26B43"/>
          </p15:clr>
        </p15:guide>
        <p15:guide id="10" orient="horz" pos="89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6" name="think-cell Folie" r:id="rId15" imgW="360" imgH="360" progId="TCLayout.ActiveDocument.1">
                  <p:embed/>
                </p:oleObj>
              </mc:Choice>
              <mc:Fallback>
                <p:oleObj name="think-cell Folie" r:id="rId15" imgW="360" imgH="36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22036" y="6356351"/>
            <a:ext cx="7331364" cy="340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0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VERSORGUNGSWERK FÜR DIE BELEGSCHAFT DER NORDFROST GMBH &amp; CO. KG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230A9-4EB4-4F32-B3E7-391178F0443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467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66.xml"/><Relationship Id="rId7" Type="http://schemas.openxmlformats.org/officeDocument/2006/relationships/image" Target="../media/image10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7.xml"/><Relationship Id="rId4" Type="http://schemas.openxmlformats.org/officeDocument/2006/relationships/tags" Target="../tags/tag67.xml"/><Relationship Id="rId9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image" Target="../media/image15.gif"/><Relationship Id="rId3" Type="http://schemas.openxmlformats.org/officeDocument/2006/relationships/slideLayout" Target="../slideLayouts/slideLayout27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14.jpeg"/><Relationship Id="rId2" Type="http://schemas.openxmlformats.org/officeDocument/2006/relationships/tags" Target="../tags/tag68.xml"/><Relationship Id="rId1" Type="http://schemas.openxmlformats.org/officeDocument/2006/relationships/vmlDrawing" Target="../drawings/vmlDrawing38.v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2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png"/><Relationship Id="rId3" Type="http://schemas.openxmlformats.org/officeDocument/2006/relationships/tags" Target="../tags/tag70.xml"/><Relationship Id="rId7" Type="http://schemas.openxmlformats.org/officeDocument/2006/relationships/image" Target="../media/image17.png"/><Relationship Id="rId12" Type="http://schemas.openxmlformats.org/officeDocument/2006/relationships/image" Target="../media/image3.emf"/><Relationship Id="rId2" Type="http://schemas.openxmlformats.org/officeDocument/2006/relationships/tags" Target="../tags/tag6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39.bin"/><Relationship Id="rId5" Type="http://schemas.openxmlformats.org/officeDocument/2006/relationships/notesSlide" Target="../notesSlides/notesSlide4.xml"/><Relationship Id="rId15" Type="http://schemas.openxmlformats.org/officeDocument/2006/relationships/image" Target="../media/image23.png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NULL"/><Relationship Id="rId3" Type="http://schemas.openxmlformats.org/officeDocument/2006/relationships/tags" Target="../tags/tag72.xml"/><Relationship Id="rId7" Type="http://schemas.openxmlformats.org/officeDocument/2006/relationships/image" Target="../media/image3.emf"/><Relationship Id="rId12" Type="http://schemas.openxmlformats.org/officeDocument/2006/relationships/image" Target="../media/image25.png"/><Relationship Id="rId2" Type="http://schemas.openxmlformats.org/officeDocument/2006/relationships/tags" Target="../tags/tag71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39.bin"/><Relationship Id="rId11" Type="http://schemas.openxmlformats.org/officeDocument/2006/relationships/image" Target="NULL"/><Relationship Id="rId5" Type="http://schemas.openxmlformats.org/officeDocument/2006/relationships/notesSlide" Target="../notesSlides/notesSlide5.xml"/><Relationship Id="rId15" Type="http://schemas.openxmlformats.org/officeDocument/2006/relationships/image" Target="NULL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6.pn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74.xml"/><Relationship Id="rId7" Type="http://schemas.openxmlformats.org/officeDocument/2006/relationships/image" Target="../media/image3.emf"/><Relationship Id="rId2" Type="http://schemas.openxmlformats.org/officeDocument/2006/relationships/tags" Target="../tags/tag73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39.bin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0384377" cy="6881213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42BA-C6E3-4D5B-99FA-36163155CEA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5029200"/>
            <a:ext cx="10080000" cy="984885"/>
          </a:xfrm>
        </p:spPr>
        <p:txBody>
          <a:bodyPr/>
          <a:lstStyle/>
          <a:p>
            <a:r>
              <a:rPr lang="de-DE" sz="4400" dirty="0" smtClean="0"/>
              <a:t>Die </a:t>
            </a:r>
            <a:r>
              <a:rPr lang="de-DE" sz="4400" smtClean="0"/>
              <a:t>Gothaer Krankenversicherung 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dirty="0" smtClean="0"/>
              <a:t>einfach</a:t>
            </a:r>
            <a:r>
              <a:rPr lang="de-DE" dirty="0"/>
              <a:t>.</a:t>
            </a:r>
            <a:r>
              <a:rPr lang="de-DE" dirty="0" smtClean="0"/>
              <a:t> nachhaltig. </a:t>
            </a:r>
            <a:r>
              <a:rPr lang="de-DE" dirty="0"/>
              <a:t>gesund. </a:t>
            </a:r>
          </a:p>
        </p:txBody>
      </p:sp>
    </p:spTree>
    <p:extLst>
      <p:ext uri="{BB962C8B-B14F-4D97-AF65-F5344CB8AC3E}">
        <p14:creationId xmlns:p14="http://schemas.microsoft.com/office/powerpoint/2010/main" val="2323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0384377" cy="6881213"/>
          </a:xfrm>
          <a:prstGeom prst="rect">
            <a:avLst/>
          </a:prstGeom>
        </p:spPr>
      </p:pic>
      <p:sp>
        <p:nvSpPr>
          <p:cNvPr id="16" name="Abgerundetes Rechteck 15"/>
          <p:cNvSpPr/>
          <p:nvPr/>
        </p:nvSpPr>
        <p:spPr>
          <a:xfrm>
            <a:off x="452314" y="1371599"/>
            <a:ext cx="10835796" cy="4469525"/>
          </a:xfrm>
          <a:prstGeom prst="roundRect">
            <a:avLst>
              <a:gd name="adj" fmla="val 9058"/>
            </a:avLst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F42BA-C6E3-4D5B-99FA-36163155CEA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16913" y="827284"/>
            <a:ext cx="10080000" cy="307777"/>
          </a:xfrm>
        </p:spPr>
        <p:txBody>
          <a:bodyPr/>
          <a:lstStyle/>
          <a:p>
            <a:r>
              <a:rPr lang="de-DE" dirty="0" smtClean="0"/>
              <a:t>Die Gothaer Krankenversicherung AG ist </a:t>
            </a:r>
            <a:r>
              <a:rPr lang="de-DE" dirty="0"/>
              <a:t>eingebettet in einen starken Konzern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6" name="Chart 3"/>
          <p:cNvGraphicFramePr/>
          <p:nvPr>
            <p:custDataLst>
              <p:tags r:id="rId1"/>
            </p:custDataLst>
            <p:extLst/>
          </p:nvPr>
        </p:nvGraphicFramePr>
        <p:xfrm>
          <a:off x="1118750" y="1838512"/>
          <a:ext cx="3625850" cy="362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" name="Rectangle 286"/>
          <p:cNvSpPr>
            <a:spLocks noGrp="1" noChangeArrowheads="1"/>
          </p:cNvSpPr>
          <p:nvPr>
            <p:custDataLst>
              <p:tags r:id="rId2"/>
            </p:custDataLst>
          </p:nvPr>
        </p:nvSpPr>
        <p:spPr bwMode="auto">
          <a:xfrm>
            <a:off x="3186007" y="4918923"/>
            <a:ext cx="877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88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36576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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54864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3152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6pPr>
            <a:lvl7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7pPr>
            <a:lvl8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8pPr>
            <a:lvl9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12180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5064"/>
              </a:buClr>
              <a:buSzTx/>
              <a:buFontTx/>
              <a:buNone/>
              <a:tabLst/>
              <a:defRPr/>
            </a:pPr>
            <a:r>
              <a:rPr kumimoji="0" lang="de-DE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t>Sach</a:t>
            </a:r>
            <a:endParaRPr kumimoji="0" lang="de-DE" sz="11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8" name="Rectangle 286"/>
          <p:cNvSpPr>
            <a:spLocks noGrp="1" noChangeArrowheads="1"/>
          </p:cNvSpPr>
          <p:nvPr>
            <p:custDataLst>
              <p:tags r:id="rId3"/>
            </p:custDataLst>
          </p:nvPr>
        </p:nvSpPr>
        <p:spPr bwMode="auto">
          <a:xfrm>
            <a:off x="3624951" y="2602030"/>
            <a:ext cx="877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88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36576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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54864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3152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6pPr>
            <a:lvl7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7pPr>
            <a:lvl8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8pPr>
            <a:lvl9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12180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5064"/>
              </a:buClr>
              <a:buSzTx/>
              <a:buFontTx/>
              <a:buNone/>
              <a:tabLst/>
              <a:defRPr/>
            </a:pPr>
            <a:r>
              <a:rPr kumimoji="0" lang="de-DE" altLang="en-US" sz="1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+mn-lt"/>
              </a:rPr>
              <a:t>Kranken</a:t>
            </a:r>
            <a:endParaRPr kumimoji="0" lang="de-DE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7118087-C1BF-ADF2-0C87-A6A228F63ACF}"/>
              </a:ext>
            </a:extLst>
          </p:cNvPr>
          <p:cNvSpPr txBox="1">
            <a:spLocks/>
          </p:cNvSpPr>
          <p:nvPr/>
        </p:nvSpPr>
        <p:spPr>
          <a:xfrm>
            <a:off x="5200620" y="2562428"/>
            <a:ext cx="5635623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Die Gothaer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Versicherungsbank VVaG ist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ein Versicherungs-verein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auf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Gegenseitigkeit (VVaG),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d.h. das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Unternehmen gehört unseren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Mitgliedern.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Das breite Spektrum der Gothaer im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Privat- und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Unternehmerkundengeschäft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ist unsere Stärke. 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Wir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beraten unsere Versicherten ganzheitlich über einen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Ausschließlichkeitsvertrieb.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Wir sehen viel Potenzial im Gesundheitsmarkt und investieren daher stark in dieses Segment. </a:t>
            </a:r>
          </a:p>
        </p:txBody>
      </p:sp>
      <p:sp>
        <p:nvSpPr>
          <p:cNvPr id="11" name="Rechteck 10"/>
          <p:cNvSpPr/>
          <p:nvPr/>
        </p:nvSpPr>
        <p:spPr>
          <a:xfrm>
            <a:off x="3101950" y="4710034"/>
            <a:ext cx="631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2.472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492442" y="2421914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0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917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50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336710" y="3042115"/>
            <a:ext cx="631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0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1.180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50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286"/>
          <p:cNvSpPr>
            <a:spLocks noGrp="1" noChangeArrowheads="1"/>
          </p:cNvSpPr>
          <p:nvPr>
            <p:custDataLst>
              <p:tags r:id="rId4"/>
            </p:custDataLst>
          </p:nvPr>
        </p:nvSpPr>
        <p:spPr bwMode="auto">
          <a:xfrm>
            <a:off x="1427800" y="3246266"/>
            <a:ext cx="877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88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36576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Symbol" panose="05050102010706020507" pitchFamily="18" charset="2"/>
              <a:buChar char="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54864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31520" indent="-182880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Symbol" panose="05050102010706020507" pitchFamily="18" charset="2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6pPr>
            <a:lvl7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7pPr>
            <a:lvl8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8pPr>
            <a:lvl9pPr marL="1020090" indent="-177099" algn="l" defTabSz="1218095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12180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5064"/>
              </a:buClr>
              <a:buSzTx/>
              <a:buFontTx/>
              <a:buNone/>
              <a:tabLst/>
              <a:defRPr/>
            </a:pPr>
            <a:r>
              <a:rPr lang="de-DE" altLang="en-US" sz="1100" b="1" dirty="0" smtClean="0">
                <a:latin typeface="Arial"/>
                <a:sym typeface="+mn-lt"/>
              </a:rPr>
              <a:t>Leben</a:t>
            </a:r>
            <a:endParaRPr kumimoji="0" lang="de-DE" sz="11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12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0384377" cy="6881213"/>
          </a:xfrm>
          <a:prstGeom prst="rect">
            <a:avLst/>
          </a:prstGeom>
        </p:spPr>
      </p:pic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3" name="think-cell Folie" r:id="rId7" imgW="352" imgH="353" progId="TCLayout.ActiveDocument.1">
                  <p:embed/>
                </p:oleObj>
              </mc:Choice>
              <mc:Fallback>
                <p:oleObj name="think-cell Folie" r:id="rId7" imgW="352" imgH="353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8472264" y="2348880"/>
            <a:ext cx="3246830" cy="4104456"/>
          </a:xfrm>
          <a:prstGeom prst="roundRect">
            <a:avLst>
              <a:gd name="adj" fmla="val 1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52314" y="615015"/>
            <a:ext cx="7584246" cy="5832648"/>
          </a:xfrm>
          <a:prstGeom prst="roundRect">
            <a:avLst>
              <a:gd name="adj" fmla="val 9058"/>
            </a:avLst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 smtClean="0">
              <a:solidFill>
                <a:schemeClr val="tx1"/>
              </a:solidFill>
            </a:endParaRPr>
          </a:p>
        </p:txBody>
      </p:sp>
      <p:graphicFrame>
        <p:nvGraphicFramePr>
          <p:cNvPr id="14" name="Inhaltsplatzhalter 9">
            <a:extLst>
              <a:ext uri="{FF2B5EF4-FFF2-40B4-BE49-F238E27FC236}">
                <a16:creationId xmlns:a16="http://schemas.microsoft.com/office/drawing/2014/main" id="{6BBCF787-8B4A-406A-8C28-0E19C8CBD3E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75801" y="1867266"/>
          <a:ext cx="7014714" cy="4268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5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09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177">
                <a:tc>
                  <a:txBody>
                    <a:bodyPr/>
                    <a:lstStyle/>
                    <a:p>
                      <a:r>
                        <a:rPr lang="de-DE" sz="1100" dirty="0">
                          <a:solidFill>
                            <a:schemeClr val="tx2"/>
                          </a:solidFill>
                        </a:rPr>
                        <a:t>Kennzahl</a:t>
                      </a:r>
                    </a:p>
                  </a:txBody>
                  <a:tcPr marT="45731" marB="457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>
                          <a:solidFill>
                            <a:schemeClr val="tx2"/>
                          </a:solidFill>
                        </a:rPr>
                        <a:t>2021 </a:t>
                      </a:r>
                      <a:endParaRPr lang="de-DE" sz="1100" dirty="0">
                        <a:solidFill>
                          <a:schemeClr val="tx2"/>
                        </a:solidFill>
                      </a:endParaRPr>
                    </a:p>
                  </a:txBody>
                  <a:tcPr marT="45731" marB="457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de-DE" sz="11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1" marB="457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1" dirty="0">
                          <a:solidFill>
                            <a:schemeClr val="tx2"/>
                          </a:solidFill>
                        </a:rPr>
                        <a:t>Bewertung im Kontext des Marktes</a:t>
                      </a:r>
                    </a:p>
                  </a:txBody>
                  <a:tcPr marT="45731" marB="457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Bruttobeiträge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de-DE" sz="1100" b="1" dirty="0" smtClean="0">
                          <a:solidFill>
                            <a:schemeClr val="tx1"/>
                          </a:solidFill>
                        </a:rPr>
                        <a:t>909</a:t>
                      </a:r>
                      <a:endParaRPr lang="de-DE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917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Wachstum stark getrieben durch die Zusatzversicherung (+2,6% zum Vorjahr in Anzahl versicherter Personen und Beiträgen)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Anzahl versicherte Personen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692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703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sz="1100" b="0" dirty="0">
                        <a:solidFill>
                          <a:schemeClr val="tx2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Anzahl versicherte Personen  </a:t>
                      </a:r>
                    </a:p>
                    <a:p>
                      <a:pPr algn="l"/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(Zusatzversicherung)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565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580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Wachstum von 27% in den letzten fünf Jahren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Leistungen an Versicherte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639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710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Der Grund für unsere Existenz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7614"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Kapitalanlagen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8.216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8.566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Erwirtschaftung einer im Wettbewerbsumfeld robusten und nachhaltigen Nettoverzinsung von 3,2% </a:t>
                      </a: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14">
                <a:tc>
                  <a:txBody>
                    <a:bodyPr/>
                    <a:lstStyle/>
                    <a:p>
                      <a:pPr>
                        <a:buSzPct val="100000"/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  <a:sym typeface=""/>
                        </a:rPr>
                        <a:t> Rohüberschuss</a:t>
                      </a:r>
                      <a:b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  <a:sym typeface=""/>
                        </a:rPr>
                      </a:br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  <a:sym typeface=""/>
                        </a:rPr>
                        <a:t> vor Steuern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  <a:sym typeface="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184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Sehr gute Versicherungstechnik führt zu deutlicher Steigerung des Rohüberschuss vor Steuern und des Jahresüberschuss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  <a:sym typeface=""/>
                        </a:rPr>
                        <a:t> Jahresüberschuss</a:t>
                      </a: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517405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algn="l"/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RfB-Quote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28,2%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30,4%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  <a:r>
                        <a:rPr lang="de-DE" sz="11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Marktdurchschnitt </a:t>
                      </a:r>
                      <a:endParaRPr lang="de-DE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151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Solvenz-Bedeckung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144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624%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44012" rtl="0" eaLnBrk="1" fontAlgn="b" latinLnBrk="0" hangingPunct="1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642%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An der Spitze des Marktes</a:t>
                      </a:r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37160" marR="1371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8667379" y="2749902"/>
            <a:ext cx="291288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Die Gothaer Krankenversicherung gehört zu den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starken, mittelgroßen privaten Krankenversicherern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Die Kernkompetenz der Gothaer Krankenversicherung liegt in der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Ergänzungsversicherung zur GKV 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sowie in der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betrieblichen Krankenversicherung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 gehören zu den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Innovationstreibern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der Entwicklung von </a:t>
            </a:r>
            <a:r>
              <a:rPr kumimoji="0" lang="de-DE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Gesundheits-dienstleistungen 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 Markt. Dies ist stark getrieben über 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Netzwerke, Partnerschaften und Zusammenschlüsse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</p:txBody>
      </p:sp>
      <p:pic>
        <p:nvPicPr>
          <p:cNvPr id="16" name="Picture 37" descr="http://gesunde-firma.de/media/35/logo-112696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251" y="5693569"/>
            <a:ext cx="770009" cy="4930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39" descr="Bildergebnis für eurapco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96" y="5067829"/>
            <a:ext cx="886117" cy="49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5" descr="Bildergebnis für lm+ 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693" y="4878506"/>
            <a:ext cx="1296153" cy="91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5" descr="Bildergebnis für heal capital log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823" y="5701253"/>
            <a:ext cx="1009530" cy="49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hteck 19"/>
          <p:cNvSpPr/>
          <p:nvPr/>
        </p:nvSpPr>
        <p:spPr>
          <a:xfrm>
            <a:off x="775801" y="994919"/>
            <a:ext cx="739273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Die wichtigsten Kennzahlen zur Gothaer Krankenversicherung AG</a:t>
            </a: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Mio. Euro,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Tsd. versicherte Personen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832537" y="255600"/>
            <a:ext cx="982663" cy="323850"/>
          </a:xfrm>
        </p:spPr>
        <p:txBody>
          <a:bodyPr/>
          <a:lstStyle/>
          <a:p>
            <a:endParaRPr lang="de-DE"/>
          </a:p>
        </p:txBody>
      </p:sp>
      <p:sp>
        <p:nvSpPr>
          <p:cNvPr id="23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11058524" y="6502042"/>
            <a:ext cx="761999" cy="13849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42BA-C6E3-4D5B-99FA-36163155CEA7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265" y="858724"/>
            <a:ext cx="1281383" cy="78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fik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262354"/>
            <a:ext cx="12192000" cy="5595645"/>
          </a:xfrm>
          <a:prstGeom prst="rect">
            <a:avLst/>
          </a:prstGeom>
        </p:spPr>
      </p:pic>
      <p:sp>
        <p:nvSpPr>
          <p:cNvPr id="42" name="Abgerundetes Rechteck 41"/>
          <p:cNvSpPr/>
          <p:nvPr/>
        </p:nvSpPr>
        <p:spPr>
          <a:xfrm>
            <a:off x="306290" y="1541326"/>
            <a:ext cx="6157688" cy="5036150"/>
          </a:xfrm>
          <a:prstGeom prst="roundRect">
            <a:avLst>
              <a:gd name="adj" fmla="val 171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4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1058527" y="6502044"/>
            <a:ext cx="761999" cy="143629"/>
          </a:xfrm>
        </p:spPr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fld id="{2B4F42BA-C6E3-4D5B-99FA-36163155CEA7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Foliennummernplatzhalter 2"/>
          <p:cNvSpPr txBox="1">
            <a:spLocks/>
          </p:cNvSpPr>
          <p:nvPr/>
        </p:nvSpPr>
        <p:spPr bwMode="gray">
          <a:xfrm>
            <a:off x="11058527" y="6502044"/>
            <a:ext cx="761999" cy="14362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354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78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algn="l" defTabSz="914354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fld id="{2B4F42BA-C6E3-4D5B-99FA-36163155CEA7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7960076" y="4160927"/>
            <a:ext cx="2160000" cy="4924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Nachhaltig in der Unternehmensführung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7253283" y="1874975"/>
            <a:ext cx="3458845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Unsere Nachhaltigkeitsstrategie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7348604" y="5863644"/>
            <a:ext cx="3382943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Nachhaltig im Kerngeschäft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8482291" y="2948276"/>
            <a:ext cx="1115570" cy="1115570"/>
            <a:chOff x="7593325" y="2001270"/>
            <a:chExt cx="1115570" cy="1115570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7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3325" y="2001270"/>
              <a:ext cx="1115570" cy="1115570"/>
            </a:xfrm>
            <a:prstGeom prst="rect">
              <a:avLst/>
            </a:prstGeom>
          </p:spPr>
        </p:pic>
        <p:sp>
          <p:nvSpPr>
            <p:cNvPr id="32" name="Ellipse 31"/>
            <p:cNvSpPr/>
            <p:nvPr/>
          </p:nvSpPr>
          <p:spPr>
            <a:xfrm>
              <a:off x="7687104" y="2107726"/>
              <a:ext cx="905433" cy="905433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718F"/>
                </a:buClr>
                <a:buSzTx/>
                <a:buFontTx/>
                <a:buNone/>
                <a:tabLst/>
                <a:defRPr/>
              </a:pPr>
              <a:endParaRPr kumimoji="0" lang="de-DE" sz="1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3" name="Grafik 32"/>
          <p:cNvPicPr>
            <a:picLocks noChangeAspect="1"/>
          </p:cNvPicPr>
          <p:nvPr/>
        </p:nvPicPr>
        <p:blipFill>
          <a:blip r:embed="rId8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053" y="4678080"/>
            <a:ext cx="1115570" cy="1115570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9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040" y="4676228"/>
            <a:ext cx="1115570" cy="1115570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0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543" y="4740300"/>
            <a:ext cx="1115570" cy="1115570"/>
          </a:xfrm>
          <a:prstGeom prst="rect">
            <a:avLst/>
          </a:prstGeom>
        </p:spPr>
      </p:pic>
      <p:sp>
        <p:nvSpPr>
          <p:cNvPr id="36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7481963" y="2796371"/>
            <a:ext cx="3133883" cy="21544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Grundlage und Handlungsfelder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8" name="think-cell Folie" r:id="rId11" imgW="344" imgH="345" progId="TCLayout.ActiveDocument.1">
                  <p:embed/>
                </p:oleObj>
              </mc:Choice>
              <mc:Fallback>
                <p:oleObj name="think-cell Folie" r:id="rId11" imgW="344" imgH="345" progId="TCLayout.ActiveDocument.1">
                  <p:embed/>
                  <p:pic>
                    <p:nvPicPr>
                      <p:cNvPr id="14" name="Objekt 13" hidden="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266" y="147924"/>
            <a:ext cx="3539716" cy="720884"/>
          </a:xfrm>
          <a:prstGeom prst="rect">
            <a:avLst/>
          </a:prstGeom>
        </p:spPr>
      </p:pic>
      <p:sp>
        <p:nvSpPr>
          <p:cNvPr id="37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670981" y="5196277"/>
            <a:ext cx="1706100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6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Unser</a:t>
            </a:r>
            <a:r>
              <a:rPr kumimoji="0" lang="de-DE" sz="1400" b="0" i="0" u="none" strike="noStrike" kern="1200" cap="none" spc="-7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55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Engagement</a:t>
            </a:r>
            <a:r>
              <a:rPr kumimoji="0" lang="de-DE" sz="1400" b="0" i="0" u="none" strike="noStrike" kern="1200" cap="none" spc="-105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de-DE" sz="1400" b="0" i="0" u="none" strike="noStrike" kern="1200" cap="none" spc="-105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1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ist</a:t>
            </a:r>
            <a:r>
              <a:rPr kumimoji="0" lang="de-DE" sz="1400" b="0" i="0" u="none" strike="noStrike" kern="1200" cap="none" spc="-10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9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ausgezeichnet: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8" name="Grafik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84428" y="5087618"/>
            <a:ext cx="3454157" cy="864401"/>
          </a:xfrm>
          <a:prstGeom prst="rect">
            <a:avLst/>
          </a:prstGeom>
        </p:spPr>
      </p:pic>
      <p:sp>
        <p:nvSpPr>
          <p:cNvPr id="40" name="object 9"/>
          <p:cNvSpPr txBox="1">
            <a:spLocks noGrp="1"/>
          </p:cNvSpPr>
          <p:nvPr>
            <p:ph type="title"/>
          </p:nvPr>
        </p:nvSpPr>
        <p:spPr>
          <a:xfrm>
            <a:off x="551571" y="413750"/>
            <a:ext cx="5163496" cy="561385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>
              <a:lnSpc>
                <a:spcPct val="100499"/>
              </a:lnSpc>
              <a:spcBef>
                <a:spcPts val="58"/>
              </a:spcBef>
            </a:pPr>
            <a:r>
              <a:rPr lang="de-DE" sz="1800" spc="36" dirty="0" smtClean="0"/>
              <a:t>Unsere Kund:innen  </a:t>
            </a:r>
            <a:br>
              <a:rPr lang="de-DE" sz="1800" spc="36" dirty="0" smtClean="0"/>
            </a:br>
            <a:r>
              <a:rPr lang="de-DE" sz="1800" b="0" spc="36" dirty="0" smtClean="0"/>
              <a:t>sind Teil einer nachhaltigen Gemeinschaft</a:t>
            </a:r>
            <a:endParaRPr sz="1800" b="0" spc="33" dirty="0"/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3207" y="2019665"/>
            <a:ext cx="2490189" cy="2442497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77118087-C1BF-ADF2-0C87-A6A228F63ACF}"/>
              </a:ext>
            </a:extLst>
          </p:cNvPr>
          <p:cNvSpPr txBox="1">
            <a:spLocks/>
          </p:cNvSpPr>
          <p:nvPr/>
        </p:nvSpPr>
        <p:spPr>
          <a:xfrm>
            <a:off x="3217175" y="2182751"/>
            <a:ext cx="2841095" cy="133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7701" marR="118215" lvl="0" indent="0" algn="r" defTabSz="914354" rtl="0" eaLnBrk="1" fontAlgn="auto" latinLnBrk="0" hangingPunct="1">
              <a:lnSpc>
                <a:spcPct val="106600"/>
              </a:lnSpc>
              <a:spcBef>
                <a:spcPts val="5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dirty="0">
                <a:solidFill>
                  <a:schemeClr val="tx2"/>
                </a:solidFill>
                <a:latin typeface="Arial"/>
                <a:cs typeface="Tahoma"/>
              </a:rPr>
              <a:t>Eine</a:t>
            </a:r>
            <a:r>
              <a:rPr lang="de-DE" sz="1600" kern="1200" spc="-49" dirty="0">
                <a:solidFill>
                  <a:schemeClr val="tx2"/>
                </a:solidFill>
                <a:latin typeface="Arial"/>
                <a:cs typeface="Tahoma"/>
              </a:rPr>
              <a:t> </a:t>
            </a:r>
            <a:r>
              <a:rPr lang="de-DE" sz="1600" kern="1200" dirty="0">
                <a:solidFill>
                  <a:schemeClr val="tx2"/>
                </a:solidFill>
                <a:latin typeface="Arial"/>
                <a:cs typeface="Tahoma"/>
              </a:rPr>
              <a:t>lebenswerte</a:t>
            </a:r>
            <a:r>
              <a:rPr lang="de-DE" sz="1600" kern="1200" spc="-64" dirty="0">
                <a:solidFill>
                  <a:schemeClr val="tx2"/>
                </a:solidFill>
                <a:latin typeface="Arial"/>
                <a:cs typeface="Tahoma"/>
              </a:rPr>
              <a:t> </a:t>
            </a:r>
            <a:r>
              <a:rPr lang="de-DE" sz="1600" kern="1200" spc="-6" dirty="0">
                <a:solidFill>
                  <a:schemeClr val="tx2"/>
                </a:solidFill>
                <a:latin typeface="Arial"/>
                <a:cs typeface="Tahoma"/>
              </a:rPr>
              <a:t>Zukunft </a:t>
            </a:r>
            <a:r>
              <a:rPr lang="de-DE" sz="1600" kern="1200" spc="-36" dirty="0">
                <a:solidFill>
                  <a:schemeClr val="tx2"/>
                </a:solidFill>
                <a:latin typeface="Arial"/>
                <a:cs typeface="Tahoma"/>
              </a:rPr>
              <a:t>für</a:t>
            </a:r>
            <a:r>
              <a:rPr lang="de-DE" sz="1600" kern="1200" spc="-103" dirty="0">
                <a:solidFill>
                  <a:schemeClr val="tx2"/>
                </a:solidFill>
                <a:latin typeface="Arial"/>
                <a:cs typeface="Tahoma"/>
              </a:rPr>
              <a:t> </a:t>
            </a:r>
            <a:r>
              <a:rPr lang="de-DE" sz="1600" kern="1200" spc="-12" dirty="0">
                <a:solidFill>
                  <a:schemeClr val="tx2"/>
                </a:solidFill>
                <a:latin typeface="Arial"/>
                <a:cs typeface="Tahoma"/>
              </a:rPr>
              <a:t>kommende</a:t>
            </a:r>
            <a:r>
              <a:rPr lang="de-DE" sz="1600" kern="1200" spc="-100" dirty="0">
                <a:solidFill>
                  <a:schemeClr val="tx2"/>
                </a:solidFill>
                <a:latin typeface="Arial"/>
                <a:cs typeface="Tahoma"/>
              </a:rPr>
              <a:t> </a:t>
            </a:r>
            <a:r>
              <a:rPr lang="de-DE" sz="1600" kern="1200" spc="-6" dirty="0">
                <a:solidFill>
                  <a:schemeClr val="tx2"/>
                </a:solidFill>
                <a:latin typeface="Arial"/>
                <a:cs typeface="Tahoma"/>
              </a:rPr>
              <a:t>Generationen</a:t>
            </a:r>
          </a:p>
          <a:p>
            <a:pPr marL="7701" marR="118215" lvl="0" indent="0" algn="r" defTabSz="914354" rtl="0" eaLnBrk="1" fontAlgn="auto" latinLnBrk="0" hangingPunct="1">
              <a:lnSpc>
                <a:spcPct val="106600"/>
              </a:lnSpc>
              <a:spcBef>
                <a:spcPts val="5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spc="-6" dirty="0">
                <a:solidFill>
                  <a:schemeClr val="tx2"/>
                </a:solidFill>
                <a:latin typeface="Arial"/>
                <a:cs typeface="Tahoma"/>
              </a:rPr>
              <a:t>zu sichern, </a:t>
            </a:r>
            <a:r>
              <a:rPr lang="de-DE" sz="1600" kern="1200" dirty="0">
                <a:solidFill>
                  <a:schemeClr val="tx2"/>
                </a:solidFill>
                <a:latin typeface="Arial"/>
                <a:cs typeface="Tahoma"/>
              </a:rPr>
              <a:t>ist</a:t>
            </a:r>
            <a:r>
              <a:rPr lang="de-DE" sz="1600" kern="1200" spc="-103" dirty="0">
                <a:solidFill>
                  <a:schemeClr val="tx2"/>
                </a:solidFill>
                <a:latin typeface="Arial"/>
                <a:cs typeface="Tahoma"/>
              </a:rPr>
              <a:t> </a:t>
            </a:r>
            <a:r>
              <a:rPr lang="de-DE" sz="1600" kern="1200" spc="36" dirty="0">
                <a:solidFill>
                  <a:schemeClr val="tx2"/>
                </a:solidFill>
                <a:latin typeface="Arial"/>
                <a:cs typeface="Calibri"/>
              </a:rPr>
              <a:t>die</a:t>
            </a:r>
            <a:r>
              <a:rPr lang="de-DE" sz="1600" b="1" kern="1200" spc="39" dirty="0">
                <a:solidFill>
                  <a:schemeClr val="tx2"/>
                </a:solidFill>
                <a:latin typeface="Arial"/>
                <a:cs typeface="Calibri"/>
              </a:rPr>
              <a:t> </a:t>
            </a:r>
            <a:r>
              <a:rPr lang="de-DE" sz="1600" b="1" kern="1200" spc="42" dirty="0">
                <a:solidFill>
                  <a:schemeClr val="tx2"/>
                </a:solidFill>
                <a:latin typeface="Arial"/>
                <a:cs typeface="Calibri"/>
              </a:rPr>
              <a:t>große</a:t>
            </a:r>
            <a:r>
              <a:rPr lang="de-DE" sz="1600" b="1" kern="1200" spc="36" dirty="0">
                <a:solidFill>
                  <a:schemeClr val="tx2"/>
                </a:solidFill>
                <a:latin typeface="Arial"/>
                <a:cs typeface="Calibri"/>
              </a:rPr>
              <a:t> </a:t>
            </a:r>
            <a:r>
              <a:rPr lang="de-DE" sz="1600" b="1" kern="1200" spc="39" dirty="0">
                <a:solidFill>
                  <a:schemeClr val="tx2"/>
                </a:solidFill>
                <a:latin typeface="Arial"/>
                <a:cs typeface="Calibri"/>
              </a:rPr>
              <a:t>Menschheitsaufgabe</a:t>
            </a:r>
            <a:r>
              <a:rPr lang="de-DE" sz="1600" b="1" kern="1200" spc="36" dirty="0">
                <a:solidFill>
                  <a:schemeClr val="tx2"/>
                </a:solidFill>
                <a:latin typeface="Arial"/>
                <a:cs typeface="Calibri"/>
              </a:rPr>
              <a:t>  </a:t>
            </a:r>
            <a:r>
              <a:rPr lang="de-DE" sz="1600" b="1" kern="1200" spc="-6" dirty="0">
                <a:solidFill>
                  <a:schemeClr val="tx2"/>
                </a:solidFill>
                <a:latin typeface="Arial"/>
                <a:cs typeface="Calibri"/>
              </a:rPr>
              <a:t>unserer</a:t>
            </a:r>
            <a:r>
              <a:rPr lang="de-DE" sz="1600" kern="1200" dirty="0">
                <a:solidFill>
                  <a:schemeClr val="tx2"/>
                </a:solidFill>
                <a:latin typeface="Arial"/>
                <a:cs typeface="Calibri"/>
              </a:rPr>
              <a:t> </a:t>
            </a:r>
            <a:r>
              <a:rPr lang="de-DE" sz="1600" b="1" kern="1200" dirty="0">
                <a:solidFill>
                  <a:schemeClr val="tx2"/>
                </a:solidFill>
                <a:latin typeface="Arial"/>
                <a:cs typeface="Calibri"/>
              </a:rPr>
              <a:t>Zeit</a:t>
            </a:r>
            <a:r>
              <a:rPr lang="de-DE" sz="1600" kern="1200" dirty="0">
                <a:solidFill>
                  <a:schemeClr val="tx2"/>
                </a:solidFill>
                <a:latin typeface="Arial"/>
                <a:cs typeface="Calibri"/>
              </a:rPr>
              <a:t>.</a:t>
            </a:r>
            <a:r>
              <a:rPr lang="de-DE" sz="1600" kern="1200" spc="3" dirty="0">
                <a:solidFill>
                  <a:schemeClr val="tx2"/>
                </a:solidFill>
                <a:latin typeface="Arial"/>
                <a:cs typeface="Calibri"/>
              </a:rPr>
              <a:t> </a:t>
            </a:r>
            <a:endParaRPr lang="de-DE" sz="1600" kern="1200" dirty="0">
              <a:solidFill>
                <a:schemeClr val="tx2"/>
              </a:solidFill>
              <a:latin typeface="Arial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714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2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14" name="Objekt 1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fld id="{2B4F42BA-C6E3-4D5B-99FA-36163155CEA7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371475" y="6502042"/>
            <a:ext cx="609600" cy="138499"/>
          </a:xfrm>
        </p:spPr>
        <p:txBody>
          <a:bodyPr/>
          <a:lstStyle/>
          <a:p>
            <a:r>
              <a:rPr lang="de-DE" smtClean="0"/>
              <a:t>Sept. 2023</a:t>
            </a:r>
            <a:endParaRPr lang="en-GB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266" y="147924"/>
            <a:ext cx="3539716" cy="72088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62354"/>
            <a:ext cx="12192000" cy="5595645"/>
          </a:xfrm>
          <a:prstGeom prst="rect">
            <a:avLst/>
          </a:prstGeom>
        </p:spPr>
      </p:pic>
      <p:sp>
        <p:nvSpPr>
          <p:cNvPr id="16" name="TextBox 24">
            <a:extLst>
              <a:ext uri="{FF2B5EF4-FFF2-40B4-BE49-F238E27FC236}">
                <a16:creationId xmlns:a16="http://schemas.microsoft.com/office/drawing/2014/main" id="{44AFD0D0-4269-4EC3-8BDC-4421ED1093A7}"/>
              </a:ext>
            </a:extLst>
          </p:cNvPr>
          <p:cNvSpPr txBox="1">
            <a:spLocks/>
          </p:cNvSpPr>
          <p:nvPr/>
        </p:nvSpPr>
        <p:spPr>
          <a:xfrm>
            <a:off x="1372047" y="3795069"/>
            <a:ext cx="2644452" cy="181588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400" dirty="0" smtClean="0">
                <a:solidFill>
                  <a:schemeClr val="bg1"/>
                </a:solidFill>
                <a:latin typeface="Arial"/>
              </a:rPr>
              <a:t>GOTHAER</a:t>
            </a:r>
            <a:endParaRPr kumimoji="0" lang="de-DE" sz="14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Durch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unsere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Unabhängigkeit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als VVaG stellen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 uns schnell auf neue Herausforderungen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 reagieren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flexibel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durch das innovative Versorgungs- und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Serviceangebot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35">
            <a:extLst>
              <a:ext uri="{FF2B5EF4-FFF2-40B4-BE49-F238E27FC236}">
                <a16:creationId xmlns:a16="http://schemas.microsoft.com/office/drawing/2014/main" id="{5AB22245-CDF1-438E-A7D9-7E76EC3D4DB2}"/>
              </a:ext>
            </a:extLst>
          </p:cNvPr>
          <p:cNvSpPr txBox="1">
            <a:spLocks/>
          </p:cNvSpPr>
          <p:nvPr/>
        </p:nvSpPr>
        <p:spPr>
          <a:xfrm>
            <a:off x="4356443" y="3795069"/>
            <a:ext cx="3143265" cy="144655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NACHHALTIG</a:t>
            </a:r>
          </a:p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Nachhaltige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Entwicklung im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Kerngeschäft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 unseren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Standorten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und im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gesellschaftlichen Engagement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durch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Produktinnovationen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gefördert</a:t>
            </a:r>
          </a:p>
        </p:txBody>
      </p:sp>
      <p:sp>
        <p:nvSpPr>
          <p:cNvPr id="19" name="TextBox 45">
            <a:extLst>
              <a:ext uri="{FF2B5EF4-FFF2-40B4-BE49-F238E27FC236}">
                <a16:creationId xmlns:a16="http://schemas.microsoft.com/office/drawing/2014/main" id="{A9A7747F-B54A-43F2-8DE2-8E8BB65B5AA9}"/>
              </a:ext>
            </a:extLst>
          </p:cNvPr>
          <p:cNvSpPr txBox="1">
            <a:spLocks/>
          </p:cNvSpPr>
          <p:nvPr/>
        </p:nvSpPr>
        <p:spPr>
          <a:xfrm>
            <a:off x="7710522" y="3795069"/>
            <a:ext cx="3181466" cy="181588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lv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lvl="1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/>
            </a:lvl2pPr>
            <a:lvl3pPr marL="179992" lvl="2" indent="-179992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/>
            </a:lvl3pPr>
            <a:lvl4pPr marL="359982" lvl="3" indent="-1799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4pPr>
            <a:lvl5pPr marL="355582" lvl="4" indent="-177792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/>
            </a:lvl5pPr>
            <a:lvl6pPr marL="2514474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400" dirty="0" smtClean="0">
                <a:solidFill>
                  <a:schemeClr val="bg1"/>
                </a:solidFill>
                <a:latin typeface="Arial"/>
              </a:rPr>
              <a:t>GESUND</a:t>
            </a:r>
            <a:endParaRPr kumimoji="0" lang="de-DE" sz="14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Nachhaltige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Gesundheit fördern wir durch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innovative Versorgungsmodelle und starke Partnerschaften</a:t>
            </a:r>
          </a:p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Als Teil unseres Kernfelds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Prävention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werden Programme zur Förderung des gesunden Lebensstils entwickelt</a:t>
            </a:r>
          </a:p>
        </p:txBody>
      </p:sp>
      <p:pic>
        <p:nvPicPr>
          <p:cNvPr id="20" name="Graphic 21">
            <a:extLst>
              <a:ext uri="{FF2B5EF4-FFF2-40B4-BE49-F238E27FC236}">
                <a16:creationId xmlns:a16="http://schemas.microsoft.com/office/drawing/2014/main" id="{29F2EF1B-52AB-483C-9420-DE45098D1FC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95894" y="2284115"/>
            <a:ext cx="1226821" cy="1226821"/>
          </a:xfrm>
          <a:prstGeom prst="rect">
            <a:avLst/>
          </a:prstGeom>
        </p:spPr>
      </p:pic>
      <p:pic>
        <p:nvPicPr>
          <p:cNvPr id="21" name="Graphic 44">
            <a:extLst>
              <a:ext uri="{FF2B5EF4-FFF2-40B4-BE49-F238E27FC236}">
                <a16:creationId xmlns:a16="http://schemas.microsoft.com/office/drawing/2014/main" id="{BED78B68-AE4E-49F6-8A78-FE2622B4068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25945" y="2311660"/>
            <a:ext cx="1226821" cy="1226821"/>
          </a:xfrm>
          <a:prstGeom prst="rect">
            <a:avLst/>
          </a:prstGeom>
        </p:spPr>
      </p:pic>
      <p:pic>
        <p:nvPicPr>
          <p:cNvPr id="22" name="Graphic 62">
            <a:extLst>
              <a:ext uri="{FF2B5EF4-FFF2-40B4-BE49-F238E27FC236}">
                <a16:creationId xmlns:a16="http://schemas.microsoft.com/office/drawing/2014/main" id="{C56AB6AB-A801-4549-B4CA-56A0F02A00F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980161" y="2311660"/>
            <a:ext cx="1226821" cy="1226821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>
          <a:xfrm>
            <a:off x="276224" y="336360"/>
            <a:ext cx="7724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354">
              <a:spcBef>
                <a:spcPct val="0"/>
              </a:spcBef>
              <a:defRPr/>
            </a:pPr>
            <a:r>
              <a:rPr lang="de-DE" b="1" dirty="0">
                <a:solidFill>
                  <a:schemeClr val="bg1"/>
                </a:solidFill>
              </a:rPr>
              <a:t>Die Gothaer Krankenversicherung folgt einem klaren Leitbild </a:t>
            </a:r>
            <a:r>
              <a:rPr lang="de-DE" b="1" dirty="0" smtClean="0">
                <a:solidFill>
                  <a:schemeClr val="bg1"/>
                </a:solidFill>
              </a:rPr>
              <a:t>gothaer.nachhaltig.gesund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1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14" name="Objekt 1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18F"/>
              </a:buClr>
              <a:buSzTx/>
              <a:buFontTx/>
              <a:buNone/>
              <a:tabLst/>
              <a:defRPr/>
            </a:pPr>
            <a:endParaRPr kumimoji="0" lang="de-DE" sz="2000" b="1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fld id="{2B4F42BA-C6E3-4D5B-99FA-36163155CEA7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371475" y="6502042"/>
            <a:ext cx="609600" cy="138499"/>
          </a:xfrm>
        </p:spPr>
        <p:txBody>
          <a:bodyPr/>
          <a:lstStyle/>
          <a:p>
            <a:r>
              <a:rPr lang="de-DE" smtClean="0"/>
              <a:t>Sept. 2023</a:t>
            </a:r>
            <a:endParaRPr lang="en-GB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266" y="147924"/>
            <a:ext cx="3539716" cy="72088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62354"/>
            <a:ext cx="12192000" cy="559564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877197" y="2214195"/>
            <a:ext cx="609600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354">
              <a:spcBef>
                <a:spcPts val="600"/>
              </a:spcBef>
              <a:buClr>
                <a:srgbClr val="00718F"/>
              </a:buClr>
              <a:defRPr/>
            </a:pPr>
            <a:r>
              <a:rPr lang="de-DE" sz="1400" b="1" dirty="0">
                <a:solidFill>
                  <a:schemeClr val="bg1"/>
                </a:solidFill>
              </a:rPr>
              <a:t>Gemeinsam stark für nachhaltige Gesundheit</a:t>
            </a:r>
            <a:r>
              <a:rPr lang="de-DE" sz="1400" b="1" dirty="0" smtClean="0">
                <a:solidFill>
                  <a:schemeClr val="bg1"/>
                </a:solidFill>
              </a:rPr>
              <a:t>…</a:t>
            </a:r>
            <a:endParaRPr lang="de-DE" sz="1400" b="1" dirty="0">
              <a:solidFill>
                <a:schemeClr val="bg1"/>
              </a:solidFill>
            </a:endParaRPr>
          </a:p>
          <a:p>
            <a:pPr lvl="0" defTabSz="914354">
              <a:spcBef>
                <a:spcPts val="600"/>
              </a:spcBef>
              <a:buClr>
                <a:srgbClr val="FFFFFF"/>
              </a:buClr>
              <a:defRPr/>
            </a:pPr>
            <a:r>
              <a:rPr lang="de-DE" sz="1400" b="1" dirty="0">
                <a:solidFill>
                  <a:schemeClr val="bg1"/>
                </a:solidFill>
              </a:rPr>
              <a:t>… durch (digitale) Mehrwertservices</a:t>
            </a:r>
            <a:r>
              <a:rPr lang="de-DE" sz="1400" b="1" dirty="0" smtClean="0">
                <a:solidFill>
                  <a:schemeClr val="bg1"/>
                </a:solidFill>
              </a:rPr>
              <a:t>: </a:t>
            </a:r>
          </a:p>
          <a:p>
            <a:pPr lvl="0" defTabSz="914354">
              <a:spcBef>
                <a:spcPts val="600"/>
              </a:spcBef>
              <a:buClr>
                <a:srgbClr val="FFFFFF"/>
              </a:buClr>
              <a:defRPr/>
            </a:pPr>
            <a:r>
              <a:rPr lang="de-DE" sz="1400" dirty="0" smtClean="0">
                <a:solidFill>
                  <a:schemeClr val="bg1"/>
                </a:solidFill>
              </a:rPr>
              <a:t>               z. B. digitale und einfache Rechnungseinreichung mit der 	Gothaer GesundheitsApp, umfangreiche Services zur 	Unterstützung eines gesunden und nachhaltigen Lebensstils</a:t>
            </a:r>
            <a:br>
              <a:rPr lang="de-DE" sz="1400" dirty="0" smtClean="0">
                <a:solidFill>
                  <a:schemeClr val="bg1"/>
                </a:solidFill>
              </a:rPr>
            </a:br>
            <a:endParaRPr lang="de-DE" sz="1400" dirty="0" smtClean="0">
              <a:solidFill>
                <a:schemeClr val="bg1"/>
              </a:solidFill>
            </a:endParaRPr>
          </a:p>
          <a:p>
            <a:pPr lvl="0" defTabSz="914354">
              <a:spcBef>
                <a:spcPts val="600"/>
              </a:spcBef>
              <a:buClr>
                <a:srgbClr val="FFFFFF"/>
              </a:buClr>
              <a:defRPr/>
            </a:pPr>
            <a:r>
              <a:rPr lang="de-DE" sz="1400" b="1" dirty="0" smtClean="0">
                <a:solidFill>
                  <a:schemeClr val="bg1"/>
                </a:solidFill>
              </a:rPr>
              <a:t>… </a:t>
            </a:r>
            <a:r>
              <a:rPr lang="de-DE" sz="1400" b="1" dirty="0">
                <a:solidFill>
                  <a:schemeClr val="bg1"/>
                </a:solidFill>
              </a:rPr>
              <a:t>durch Entwicklung passender Produktkomponenten: </a:t>
            </a:r>
            <a:br>
              <a:rPr lang="de-DE" sz="1400" b="1" dirty="0">
                <a:solidFill>
                  <a:schemeClr val="bg1"/>
                </a:solidFill>
              </a:rPr>
            </a:br>
            <a:r>
              <a:rPr lang="de-DE" sz="1400" b="1" dirty="0">
                <a:solidFill>
                  <a:schemeClr val="bg1"/>
                </a:solidFill>
              </a:rPr>
              <a:t>              </a:t>
            </a:r>
            <a:r>
              <a:rPr lang="de-DE" sz="1400" dirty="0">
                <a:solidFill>
                  <a:schemeClr val="bg1"/>
                </a:solidFill>
              </a:rPr>
              <a:t>Anreize durch gezielte Leistungsbestandteile in den Produkten 	schaffen, zum Beispiel für nachhaltige Zahngesundheit (Fokus 	Zahnprophylaxe) oder für nachhaltige Mitarbeitergesundheit in 	der betrieblichen Krankenversicherung </a:t>
            </a:r>
            <a:br>
              <a:rPr lang="de-DE" sz="14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/>
              </a:solidFill>
            </a:endParaRPr>
          </a:p>
          <a:p>
            <a:pPr lvl="0" defTabSz="914354">
              <a:spcBef>
                <a:spcPts val="600"/>
              </a:spcBef>
              <a:buClr>
                <a:srgbClr val="FFFFFF"/>
              </a:buClr>
              <a:defRPr/>
            </a:pPr>
            <a:r>
              <a:rPr lang="de-DE" sz="1400" b="1" dirty="0">
                <a:solidFill>
                  <a:schemeClr val="bg1"/>
                </a:solidFill>
              </a:rPr>
              <a:t>… durch Reduzierung des CO</a:t>
            </a:r>
            <a:r>
              <a:rPr lang="de-DE" sz="1400" b="1" baseline="-25000" dirty="0">
                <a:solidFill>
                  <a:schemeClr val="bg1"/>
                </a:solidFill>
              </a:rPr>
              <a:t>2</a:t>
            </a:r>
            <a:r>
              <a:rPr lang="de-DE" sz="1400" b="1" dirty="0">
                <a:solidFill>
                  <a:schemeClr val="bg1"/>
                </a:solidFill>
              </a:rPr>
              <a:t>-Fußabdrucks in den </a:t>
            </a:r>
            <a:r>
              <a:rPr lang="de-DE" sz="1400" b="1" dirty="0" smtClean="0">
                <a:solidFill>
                  <a:schemeClr val="bg1"/>
                </a:solidFill>
              </a:rPr>
              <a:t>Prozessen:</a:t>
            </a:r>
            <a:br>
              <a:rPr lang="de-DE" sz="1400" b="1" dirty="0" smtClean="0">
                <a:solidFill>
                  <a:schemeClr val="bg1"/>
                </a:solidFill>
              </a:rPr>
            </a:br>
            <a:r>
              <a:rPr lang="de-DE" sz="1400" b="1" dirty="0" smtClean="0">
                <a:solidFill>
                  <a:schemeClr val="bg1"/>
                </a:solidFill>
              </a:rPr>
              <a:t>               </a:t>
            </a:r>
            <a:r>
              <a:rPr lang="de-DE" sz="1400" dirty="0" smtClean="0">
                <a:solidFill>
                  <a:schemeClr val="bg1"/>
                </a:solidFill>
              </a:rPr>
              <a:t>u</a:t>
            </a:r>
            <a:r>
              <a:rPr lang="de-DE" sz="1400" dirty="0">
                <a:solidFill>
                  <a:schemeClr val="bg1"/>
                </a:solidFill>
              </a:rPr>
              <a:t>. a. kontinuierliche Prozessdigitalisierung in der 	Kundenkommunikation etc</a:t>
            </a:r>
            <a:r>
              <a:rPr lang="de-DE" sz="1400" dirty="0" smtClean="0">
                <a:solidFill>
                  <a:schemeClr val="bg1"/>
                </a:solidFill>
              </a:rPr>
              <a:t>. </a:t>
            </a:r>
            <a:endParaRPr lang="de-DE" sz="1400" dirty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10"/>
          <a:srcRect l="16733" r="16733"/>
          <a:stretch/>
        </p:blipFill>
        <p:spPr>
          <a:xfrm>
            <a:off x="1261612" y="2396189"/>
            <a:ext cx="3330542" cy="33324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Rechteck 1"/>
          <p:cNvSpPr/>
          <p:nvPr/>
        </p:nvSpPr>
        <p:spPr>
          <a:xfrm>
            <a:off x="276224" y="336360"/>
            <a:ext cx="7724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354">
              <a:spcBef>
                <a:spcPct val="0"/>
              </a:spcBef>
              <a:defRPr/>
            </a:pPr>
            <a:r>
              <a:rPr lang="de-DE" b="1" dirty="0">
                <a:solidFill>
                  <a:schemeClr val="bg1"/>
                </a:solidFill>
              </a:rPr>
              <a:t>Die Gothaer Krankenversicherung folgt einem klaren Leitbild </a:t>
            </a:r>
            <a:r>
              <a:rPr lang="de-DE" b="1" dirty="0" smtClean="0">
                <a:solidFill>
                  <a:schemeClr val="bg1"/>
                </a:solidFill>
              </a:rPr>
              <a:t>gothaer.nachhaltig.gesund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6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NgYC5QYdQIOS5oHLqY7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bNgYC5QYdQIOS5oHLqY7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YaXDhTLSd.J6Hz7z.DZ0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w7835DxoJDLgsHyZacMr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RfVtd8lD31ipy39AsDn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Hx3ks68iItVpVnRyuQl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7yM07uRqCACd2hj.nfYr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7yM07uRqCACd2hj.nfYr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dNZWPnPJiwt82QWjYsR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dNZWPnPJiwt82QWjYsR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dNZWPnPJiwt82QWjYsR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6_Gothaer_Master_16zu9_2019_07_01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rgbClr val="FF0000"/>
        </a:solidFill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400" b="1" dirty="0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2.xml><?xml version="1.0" encoding="utf-8"?>
<a:theme xmlns:a="http://schemas.openxmlformats.org/drawingml/2006/main" name="7_Gothaer_Master_16zu9_2019_07_01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400" b="1" dirty="0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Gothaer_Master_16zu9_2019_07_01.potx" id="{7C60479F-0095-4116-8E03-4FC3C72EC8E5}" vid="{C325FA83-EE0D-4A84-AC90-F6CE061CDC5A}"/>
    </a:ext>
  </a:extLst>
</a:theme>
</file>

<file path=ppt/theme/theme3.xml><?xml version="1.0" encoding="utf-8"?>
<a:theme xmlns:a="http://schemas.openxmlformats.org/drawingml/2006/main" name="Gothaer Mittelstandsforum Template">
  <a:themeElements>
    <a:clrScheme name="Gothaer 2021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Gothaer 202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Präsentation2" id="{E94DACCA-7C1B-46AF-A5FB-9C4A4D2035AB}" vid="{1A55F980-7E26-4BBF-BD9F-E5ED8F1FE2CA}"/>
    </a:ext>
  </a:extLst>
</a:theme>
</file>

<file path=ppt/theme/theme4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522</Words>
  <Application>Microsoft Office PowerPoint</Application>
  <PresentationFormat>Breitbild</PresentationFormat>
  <Paragraphs>96</Paragraphs>
  <Slides>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Symbol</vt:lpstr>
      <vt:lpstr>Tahoma</vt:lpstr>
      <vt:lpstr>Trebuchet MS</vt:lpstr>
      <vt:lpstr>Verdana</vt:lpstr>
      <vt:lpstr>6_Gothaer_Master_16zu9_2019_07_01</vt:lpstr>
      <vt:lpstr>7_Gothaer_Master_16zu9_2019_07_01</vt:lpstr>
      <vt:lpstr>Gothaer Mittelstandsforum Template</vt:lpstr>
      <vt:lpstr>Benutzerdefiniertes Design</vt:lpstr>
      <vt:lpstr>think-cell Folie</vt:lpstr>
      <vt:lpstr>Die Gothaer Krankenversicherung  einfach. nachhaltig. gesund. </vt:lpstr>
      <vt:lpstr>Die Gothaer Krankenversicherung AG ist eingebettet in einen starken Konzern</vt:lpstr>
      <vt:lpstr>PowerPoint-Präsentation</vt:lpstr>
      <vt:lpstr>Unsere Kund:innen   sind Teil einer nachhaltigen Gemeinschaft</vt:lpstr>
      <vt:lpstr>PowerPoint-Präsentation</vt:lpstr>
      <vt:lpstr>PowerPoint-Präsentation</vt:lpstr>
    </vt:vector>
  </TitlesOfParts>
  <Manager>Vorname, Name</Manager>
  <Company>Gothaer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Platzhalter Präsentationstitel Zweizeilig</dc:title>
  <dc:subject>PowerPoint-Master</dc:subject>
  <dc:creator>Köllisch, Marion</dc:creator>
  <dc:description>Optimiert für PowerPoint 2016</dc:description>
  <cp:lastModifiedBy>Köllisch, Marion</cp:lastModifiedBy>
  <cp:revision>66</cp:revision>
  <dcterms:created xsi:type="dcterms:W3CDTF">2022-09-21T14:38:32Z</dcterms:created>
  <dcterms:modified xsi:type="dcterms:W3CDTF">2023-12-05T11:31:36Z</dcterms:modified>
  <cp:category>PowerPoint-Master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2022-09-13T00:00:00Z</vt:filetime>
  </property>
  <property fmtid="{D5CDD505-2E9C-101B-9397-08002B2CF9AE}" pid="3" name="Creator">
    <vt:lpwstr>Acrobat PDFMaker 22 für PowerPoint</vt:lpwstr>
  </property>
  <property fmtid="{D5CDD505-2E9C-101B-9397-08002B2CF9AE}" pid="4" name="LastSaved">
    <vt:filetime>2022-09-21T00:00:00Z</vt:filetime>
  </property>
  <property fmtid="{D5CDD505-2E9C-101B-9397-08002B2CF9AE}" pid="5" name="Producer">
    <vt:lpwstr>Adobe PDF Library 22.2.223</vt:lpwstr>
  </property>
</Properties>
</file>